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1" r:id="rId4"/>
  </p:sldMasterIdLst>
  <p:notesMasterIdLst>
    <p:notesMasterId r:id="rId13"/>
  </p:notesMasterIdLst>
  <p:handoutMasterIdLst>
    <p:handoutMasterId r:id="rId14"/>
  </p:handoutMasterIdLst>
  <p:sldIdLst>
    <p:sldId id="256" r:id="rId5"/>
    <p:sldId id="339" r:id="rId6"/>
    <p:sldId id="343" r:id="rId7"/>
    <p:sldId id="306" r:id="rId8"/>
    <p:sldId id="342" r:id="rId9"/>
    <p:sldId id="344" r:id="rId10"/>
    <p:sldId id="333" r:id="rId11"/>
    <p:sldId id="34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7544F364-95B3-48E2-BDC9-C1A00D322385}">
          <p14:sldIdLst>
            <p14:sldId id="256"/>
            <p14:sldId id="339"/>
            <p14:sldId id="343"/>
            <p14:sldId id="306"/>
            <p14:sldId id="342"/>
            <p14:sldId id="344"/>
            <p14:sldId id="333"/>
            <p14:sldId id="34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4B5C1F-1CBB-28B3-02ED-EB47421EB874}" name="Dinel, Chantal" initials="DC" userId="S::chantal.dinel@mamh.gouv.qc.ca::044a0906-765a-4389-80e4-70e370c2a671" providerId="AD"/>
  <p188:author id="{B2B02B79-E82D-70C9-02AE-F45B68DFA2BB}" name="Julie Leduc (MSSS)" initials="JL(" userId="S::julie.leduc01@msss.gouv.qc.ca::6bd3be21-ceea-4237-8c09-cda6d528fbe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A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CA6B74-BFAB-4BC3-9543-3D6094C30BE5}" v="601" dt="2024-06-03T15:52:01.298"/>
    <p1510:client id="{D9CF96C3-2A08-4F0D-A85A-BA2BD89C6BDA}" v="280" dt="2024-06-03T15:20:03.687"/>
    <p1510:client id="{EA7B0278-BDDC-6522-90EB-97D9845B736F}" v="310" dt="2024-06-03T16:09:53.573"/>
    <p1510:client id="{F436D19F-9B92-C7FC-5E1C-98A567F96DB9}" v="7" vWet="8" dt="2024-06-03T15:24:04.147"/>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756" y="10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celyn Gadbois" userId="c568d743-a1c7-4605-b06b-23ff95d60130" providerId="ADAL" clId="{6FCA6B74-BFAB-4BC3-9543-3D6094C30BE5}"/>
    <pc:docChg chg="custSel addSld modSld modSection">
      <pc:chgData name="Jocelyn Gadbois" userId="c568d743-a1c7-4605-b06b-23ff95d60130" providerId="ADAL" clId="{6FCA6B74-BFAB-4BC3-9543-3D6094C30BE5}" dt="2024-06-03T15:52:01.299" v="695" actId="20577"/>
      <pc:docMkLst>
        <pc:docMk/>
      </pc:docMkLst>
      <pc:sldChg chg="addSp delSp modSp">
        <pc:chgData name="Jocelyn Gadbois" userId="c568d743-a1c7-4605-b06b-23ff95d60130" providerId="ADAL" clId="{6FCA6B74-BFAB-4BC3-9543-3D6094C30BE5}" dt="2024-05-29T21:45:30.532" v="0"/>
        <pc:sldMkLst>
          <pc:docMk/>
          <pc:sldMk cId="322504433" sldId="333"/>
        </pc:sldMkLst>
        <pc:spChg chg="del">
          <ac:chgData name="Jocelyn Gadbois" userId="c568d743-a1c7-4605-b06b-23ff95d60130" providerId="ADAL" clId="{6FCA6B74-BFAB-4BC3-9543-3D6094C30BE5}" dt="2024-05-29T21:45:30.532" v="0"/>
          <ac:spMkLst>
            <pc:docMk/>
            <pc:sldMk cId="322504433" sldId="333"/>
            <ac:spMk id="3" creationId="{031F8EA4-9F60-6B97-7D54-F3539079D00B}"/>
          </ac:spMkLst>
        </pc:spChg>
        <pc:spChg chg="add mod">
          <ac:chgData name="Jocelyn Gadbois" userId="c568d743-a1c7-4605-b06b-23ff95d60130" providerId="ADAL" clId="{6FCA6B74-BFAB-4BC3-9543-3D6094C30BE5}" dt="2024-05-29T21:45:30.532" v="0"/>
          <ac:spMkLst>
            <pc:docMk/>
            <pc:sldMk cId="322504433" sldId="333"/>
            <ac:spMk id="5" creationId="{140715B3-BB8C-0571-9C68-BFE96BA23602}"/>
          </ac:spMkLst>
        </pc:spChg>
      </pc:sldChg>
      <pc:sldChg chg="addSp delSp modSp new mod">
        <pc:chgData name="Jocelyn Gadbois" userId="c568d743-a1c7-4605-b06b-23ff95d60130" providerId="ADAL" clId="{6FCA6B74-BFAB-4BC3-9543-3D6094C30BE5}" dt="2024-05-29T21:48:03.158" v="94" actId="20577"/>
        <pc:sldMkLst>
          <pc:docMk/>
          <pc:sldMk cId="910540795" sldId="347"/>
        </pc:sldMkLst>
        <pc:spChg chg="mod">
          <ac:chgData name="Jocelyn Gadbois" userId="c568d743-a1c7-4605-b06b-23ff95d60130" providerId="ADAL" clId="{6FCA6B74-BFAB-4BC3-9543-3D6094C30BE5}" dt="2024-05-29T21:48:03.158" v="94" actId="20577"/>
          <ac:spMkLst>
            <pc:docMk/>
            <pc:sldMk cId="910540795" sldId="347"/>
            <ac:spMk id="2" creationId="{66EB0CFC-7CCA-7773-1FC0-56B578D3E32F}"/>
          </ac:spMkLst>
        </pc:spChg>
        <pc:spChg chg="del">
          <ac:chgData name="Jocelyn Gadbois" userId="c568d743-a1c7-4605-b06b-23ff95d60130" providerId="ADAL" clId="{6FCA6B74-BFAB-4BC3-9543-3D6094C30BE5}" dt="2024-05-29T21:46:38.040" v="2"/>
          <ac:spMkLst>
            <pc:docMk/>
            <pc:sldMk cId="910540795" sldId="347"/>
            <ac:spMk id="3" creationId="{CB801C20-C005-1115-8504-D1F2AF15C91E}"/>
          </ac:spMkLst>
        </pc:spChg>
        <pc:spChg chg="add mod">
          <ac:chgData name="Jocelyn Gadbois" userId="c568d743-a1c7-4605-b06b-23ff95d60130" providerId="ADAL" clId="{6FCA6B74-BFAB-4BC3-9543-3D6094C30BE5}" dt="2024-05-29T21:47:38.031" v="70" actId="20577"/>
          <ac:spMkLst>
            <pc:docMk/>
            <pc:sldMk cId="910540795" sldId="347"/>
            <ac:spMk id="5" creationId="{262AE9DA-0058-7D6D-D493-1B83F8F9523F}"/>
          </ac:spMkLst>
        </pc:spChg>
      </pc:sldChg>
      <pc:sldChg chg="addSp modSp mod">
        <pc:chgData name="Jocelyn Gadbois" userId="c568d743-a1c7-4605-b06b-23ff95d60130" providerId="ADAL" clId="{6FCA6B74-BFAB-4BC3-9543-3D6094C30BE5}" dt="2024-06-03T15:52:01.299" v="695" actId="20577"/>
        <pc:sldMkLst>
          <pc:docMk/>
          <pc:sldMk cId="4144700869" sldId="348"/>
        </pc:sldMkLst>
        <pc:spChg chg="mod">
          <ac:chgData name="Jocelyn Gadbois" userId="c568d743-a1c7-4605-b06b-23ff95d60130" providerId="ADAL" clId="{6FCA6B74-BFAB-4BC3-9543-3D6094C30BE5}" dt="2024-06-03T15:45:39.369" v="175" actId="20577"/>
          <ac:spMkLst>
            <pc:docMk/>
            <pc:sldMk cId="4144700869" sldId="348"/>
            <ac:spMk id="3" creationId="{069F74DB-4DB7-3D3B-5DB4-5FAC140231AD}"/>
          </ac:spMkLst>
        </pc:spChg>
        <pc:graphicFrameChg chg="add mod modGraphic">
          <ac:chgData name="Jocelyn Gadbois" userId="c568d743-a1c7-4605-b06b-23ff95d60130" providerId="ADAL" clId="{6FCA6B74-BFAB-4BC3-9543-3D6094C30BE5}" dt="2024-06-03T15:52:01.299" v="695" actId="20577"/>
          <ac:graphicFrameMkLst>
            <pc:docMk/>
            <pc:sldMk cId="4144700869" sldId="348"/>
            <ac:graphicFrameMk id="5" creationId="{0F40D6FE-14DA-DA89-0EBB-D0EF94721C7F}"/>
          </ac:graphicFrameMkLst>
        </pc:graphicFrameChg>
      </pc:sldChg>
    </pc:docChg>
  </pc:docChgLst>
  <pc:docChgLst>
    <pc:chgData name="Julie Leduc (MSSS)" userId="S::julie.leduc01@msss.gouv.qc.ca::6bd3be21-ceea-4237-8c09-cda6d528fbee" providerId="AD" clId="Web-{FE228A57-9C48-4024-3307-EDC8B24887B9}"/>
    <pc:docChg chg="modSld">
      <pc:chgData name="Julie Leduc (MSSS)" userId="S::julie.leduc01@msss.gouv.qc.ca::6bd3be21-ceea-4237-8c09-cda6d528fbee" providerId="AD" clId="Web-{FE228A57-9C48-4024-3307-EDC8B24887B9}" dt="2024-05-31T18:02:19.426" v="16" actId="20577"/>
      <pc:docMkLst>
        <pc:docMk/>
      </pc:docMkLst>
      <pc:sldChg chg="modSp delCm modCm">
        <pc:chgData name="Julie Leduc (MSSS)" userId="S::julie.leduc01@msss.gouv.qc.ca::6bd3be21-ceea-4237-8c09-cda6d528fbee" providerId="AD" clId="Web-{FE228A57-9C48-4024-3307-EDC8B24887B9}" dt="2024-05-31T18:02:19.426" v="16" actId="20577"/>
        <pc:sldMkLst>
          <pc:docMk/>
          <pc:sldMk cId="3799725442" sldId="342"/>
        </pc:sldMkLst>
        <pc:spChg chg="mod">
          <ac:chgData name="Julie Leduc (MSSS)" userId="S::julie.leduc01@msss.gouv.qc.ca::6bd3be21-ceea-4237-8c09-cda6d528fbee" providerId="AD" clId="Web-{FE228A57-9C48-4024-3307-EDC8B24887B9}" dt="2024-05-31T18:02:19.426" v="16" actId="20577"/>
          <ac:spMkLst>
            <pc:docMk/>
            <pc:sldMk cId="3799725442" sldId="342"/>
            <ac:spMk id="2" creationId="{88C4AF8B-E677-EEE2-E07B-ADA78AC01088}"/>
          </ac:spMkLst>
        </pc:spChg>
        <pc:extLst>
          <p:ext xmlns:p="http://schemas.openxmlformats.org/presentationml/2006/main" uri="{D6D511B9-2390-475A-947B-AFAB55BFBCF1}">
            <pc226:cmChg xmlns:pc226="http://schemas.microsoft.com/office/powerpoint/2022/06/main/command" chg="del mod">
              <pc226:chgData name="Julie Leduc (MSSS)" userId="S::julie.leduc01@msss.gouv.qc.ca::6bd3be21-ceea-4237-8c09-cda6d528fbee" providerId="AD" clId="Web-{FE228A57-9C48-4024-3307-EDC8B24887B9}" dt="2024-05-31T18:01:56.769" v="3"/>
              <pc2:cmMkLst xmlns:pc2="http://schemas.microsoft.com/office/powerpoint/2019/9/main/command">
                <pc:docMk/>
                <pc:sldMk cId="3799725442" sldId="342"/>
                <pc2:cmMk id="{4F3B49A4-9BD4-4C28-8FD7-5D96EB01B53F}"/>
              </pc2:cmMkLst>
            </pc226:cmChg>
          </p:ext>
        </pc:extLst>
      </pc:sldChg>
    </pc:docChg>
  </pc:docChgLst>
  <pc:docChgLst>
    <pc:chgData name="Mélanie Blais" userId="S::melanie.blais@msss.gouv.qc.ca::d4f030a8-4f95-4ea2-83f7-1a8bbb4461b5" providerId="AD" clId="Web-{3A3B62F1-35FA-8856-5EF8-8C8CE6AC398C}"/>
    <pc:docChg chg="modSld">
      <pc:chgData name="Mélanie Blais" userId="S::melanie.blais@msss.gouv.qc.ca::d4f030a8-4f95-4ea2-83f7-1a8bbb4461b5" providerId="AD" clId="Web-{3A3B62F1-35FA-8856-5EF8-8C8CE6AC398C}" dt="2024-05-24T14:59:03.624" v="0"/>
      <pc:docMkLst>
        <pc:docMk/>
      </pc:docMkLst>
      <pc:sldChg chg="modSp">
        <pc:chgData name="Mélanie Blais" userId="S::melanie.blais@msss.gouv.qc.ca::d4f030a8-4f95-4ea2-83f7-1a8bbb4461b5" providerId="AD" clId="Web-{3A3B62F1-35FA-8856-5EF8-8C8CE6AC398C}" dt="2024-05-24T14:59:03.624" v="0"/>
        <pc:sldMkLst>
          <pc:docMk/>
          <pc:sldMk cId="2326001060" sldId="339"/>
        </pc:sldMkLst>
        <pc:graphicFrameChg chg="modGraphic">
          <ac:chgData name="Mélanie Blais" userId="S::melanie.blais@msss.gouv.qc.ca::d4f030a8-4f95-4ea2-83f7-1a8bbb4461b5" providerId="AD" clId="Web-{3A3B62F1-35FA-8856-5EF8-8C8CE6AC398C}" dt="2024-05-24T14:59:03.624" v="0"/>
          <ac:graphicFrameMkLst>
            <pc:docMk/>
            <pc:sldMk cId="2326001060" sldId="339"/>
            <ac:graphicFrameMk id="7" creationId="{0AD613AE-14AD-2C7F-7771-30CC57DE7E48}"/>
          </ac:graphicFrameMkLst>
        </pc:graphicFrameChg>
      </pc:sldChg>
    </pc:docChg>
  </pc:docChgLst>
  <pc:docChgLst>
    <pc:chgData name="Julie Leduc (MSSS)" userId="6bd3be21-ceea-4237-8c09-cda6d528fbee" providerId="ADAL" clId="{C1ABB94F-10B0-49F2-AC48-199CC88A36FF}"/>
    <pc:docChg chg="modSld">
      <pc:chgData name="Julie Leduc (MSSS)" userId="6bd3be21-ceea-4237-8c09-cda6d528fbee" providerId="ADAL" clId="{C1ABB94F-10B0-49F2-AC48-199CC88A36FF}" dt="2024-05-30T19:50:12.734" v="27" actId="20577"/>
      <pc:docMkLst>
        <pc:docMk/>
      </pc:docMkLst>
      <pc:sldChg chg="addSp delSp modSp mod addCm">
        <pc:chgData name="Julie Leduc (MSSS)" userId="6bd3be21-ceea-4237-8c09-cda6d528fbee" providerId="ADAL" clId="{C1ABB94F-10B0-49F2-AC48-199CC88A36FF}" dt="2024-05-30T19:49:42.213" v="3"/>
        <pc:sldMkLst>
          <pc:docMk/>
          <pc:sldMk cId="3799725442" sldId="342"/>
        </pc:sldMkLst>
        <pc:spChg chg="add mod">
          <ac:chgData name="Julie Leduc (MSSS)" userId="6bd3be21-ceea-4237-8c09-cda6d528fbee" providerId="ADAL" clId="{C1ABB94F-10B0-49F2-AC48-199CC88A36FF}" dt="2024-05-30T19:49:11.917" v="2" actId="13926"/>
          <ac:spMkLst>
            <pc:docMk/>
            <pc:sldMk cId="3799725442" sldId="342"/>
            <ac:spMk id="2" creationId="{88C4AF8B-E677-EEE2-E07B-ADA78AC01088}"/>
          </ac:spMkLst>
        </pc:spChg>
        <pc:spChg chg="del">
          <ac:chgData name="Julie Leduc (MSSS)" userId="6bd3be21-ceea-4237-8c09-cda6d528fbee" providerId="ADAL" clId="{C1ABB94F-10B0-49F2-AC48-199CC88A36FF}" dt="2024-05-30T19:48:59.408" v="0"/>
          <ac:spMkLst>
            <pc:docMk/>
            <pc:sldMk cId="3799725442" sldId="342"/>
            <ac:spMk id="3" creationId="{B3012B17-4B6A-B84F-C886-1F952F698A22}"/>
          </ac:spMkLst>
        </pc:spChg>
        <pc:extLst>
          <p:ext xmlns:p="http://schemas.openxmlformats.org/presentationml/2006/main" uri="{D6D511B9-2390-475A-947B-AFAB55BFBCF1}">
            <pc226:cmChg xmlns:pc226="http://schemas.microsoft.com/office/powerpoint/2022/06/main/command" chg="add">
              <pc226:chgData name="Julie Leduc (MSSS)" userId="6bd3be21-ceea-4237-8c09-cda6d528fbee" providerId="ADAL" clId="{C1ABB94F-10B0-49F2-AC48-199CC88A36FF}" dt="2024-05-30T19:49:42.213" v="3"/>
              <pc2:cmMkLst xmlns:pc2="http://schemas.microsoft.com/office/powerpoint/2019/9/main/command">
                <pc:docMk/>
                <pc:sldMk cId="3799725442" sldId="342"/>
                <pc2:cmMk id="{4F3B49A4-9BD4-4C28-8FD7-5D96EB01B53F}"/>
              </pc2:cmMkLst>
            </pc226:cmChg>
          </p:ext>
        </pc:extLst>
      </pc:sldChg>
      <pc:sldChg chg="addSp delSp modSp mod">
        <pc:chgData name="Julie Leduc (MSSS)" userId="6bd3be21-ceea-4237-8c09-cda6d528fbee" providerId="ADAL" clId="{C1ABB94F-10B0-49F2-AC48-199CC88A36FF}" dt="2024-05-30T19:50:12.734" v="27" actId="20577"/>
        <pc:sldMkLst>
          <pc:docMk/>
          <pc:sldMk cId="398856109" sldId="344"/>
        </pc:sldMkLst>
        <pc:spChg chg="del">
          <ac:chgData name="Julie Leduc (MSSS)" userId="6bd3be21-ceea-4237-8c09-cda6d528fbee" providerId="ADAL" clId="{C1ABB94F-10B0-49F2-AC48-199CC88A36FF}" dt="2024-05-30T19:50:03.163" v="4"/>
          <ac:spMkLst>
            <pc:docMk/>
            <pc:sldMk cId="398856109" sldId="344"/>
            <ac:spMk id="3" creationId="{B3012B17-4B6A-B84F-C886-1F952F698A22}"/>
          </ac:spMkLst>
        </pc:spChg>
        <pc:spChg chg="add mod">
          <ac:chgData name="Julie Leduc (MSSS)" userId="6bd3be21-ceea-4237-8c09-cda6d528fbee" providerId="ADAL" clId="{C1ABB94F-10B0-49F2-AC48-199CC88A36FF}" dt="2024-05-30T19:50:12.734" v="27" actId="20577"/>
          <ac:spMkLst>
            <pc:docMk/>
            <pc:sldMk cId="398856109" sldId="344"/>
            <ac:spMk id="5" creationId="{7CD19C06-999F-2A7F-1CD2-B6C0AF89A719}"/>
          </ac:spMkLst>
        </pc:spChg>
      </pc:sldChg>
    </pc:docChg>
  </pc:docChgLst>
  <pc:docChgLst>
    <pc:chgData name="Mélanie Blais" userId="S::melanie.blais@msss.gouv.qc.ca::d4f030a8-4f95-4ea2-83f7-1a8bbb4461b5" providerId="AD" clId="Web-{42B54E5F-926F-103D-EB58-25092443ECA9}"/>
    <pc:docChg chg="addSld modSld sldOrd modSection">
      <pc:chgData name="Mélanie Blais" userId="S::melanie.blais@msss.gouv.qc.ca::d4f030a8-4f95-4ea2-83f7-1a8bbb4461b5" providerId="AD" clId="Web-{42B54E5F-926F-103D-EB58-25092443ECA9}" dt="2024-05-29T13:50:55.276" v="47" actId="20577"/>
      <pc:docMkLst>
        <pc:docMk/>
      </pc:docMkLst>
      <pc:sldChg chg="ord">
        <pc:chgData name="Mélanie Blais" userId="S::melanie.blais@msss.gouv.qc.ca::d4f030a8-4f95-4ea2-83f7-1a8bbb4461b5" providerId="AD" clId="Web-{42B54E5F-926F-103D-EB58-25092443ECA9}" dt="2024-05-28T16:08:26.944" v="0"/>
        <pc:sldMkLst>
          <pc:docMk/>
          <pc:sldMk cId="558530447" sldId="256"/>
        </pc:sldMkLst>
      </pc:sldChg>
      <pc:sldChg chg="modSp">
        <pc:chgData name="Mélanie Blais" userId="S::melanie.blais@msss.gouv.qc.ca::d4f030a8-4f95-4ea2-83f7-1a8bbb4461b5" providerId="AD" clId="Web-{42B54E5F-926F-103D-EB58-25092443ECA9}" dt="2024-05-29T13:50:55.276" v="47" actId="20577"/>
        <pc:sldMkLst>
          <pc:docMk/>
          <pc:sldMk cId="2549782012" sldId="345"/>
        </pc:sldMkLst>
        <pc:spChg chg="mod">
          <ac:chgData name="Mélanie Blais" userId="S::melanie.blais@msss.gouv.qc.ca::d4f030a8-4f95-4ea2-83f7-1a8bbb4461b5" providerId="AD" clId="Web-{42B54E5F-926F-103D-EB58-25092443ECA9}" dt="2024-05-29T13:50:55.276" v="47" actId="20577"/>
          <ac:spMkLst>
            <pc:docMk/>
            <pc:sldMk cId="2549782012" sldId="345"/>
            <ac:spMk id="3" creationId="{04AC5CC2-3DB6-25AC-7E40-C4D02F501940}"/>
          </ac:spMkLst>
        </pc:spChg>
      </pc:sldChg>
      <pc:sldChg chg="modSp add replId">
        <pc:chgData name="Mélanie Blais" userId="S::melanie.blais@msss.gouv.qc.ca::d4f030a8-4f95-4ea2-83f7-1a8bbb4461b5" providerId="AD" clId="Web-{42B54E5F-926F-103D-EB58-25092443ECA9}" dt="2024-05-29T13:49:57.400" v="14" actId="20577"/>
        <pc:sldMkLst>
          <pc:docMk/>
          <pc:sldMk cId="1063651926" sldId="346"/>
        </pc:sldMkLst>
        <pc:spChg chg="mod">
          <ac:chgData name="Mélanie Blais" userId="S::melanie.blais@msss.gouv.qc.ca::d4f030a8-4f95-4ea2-83f7-1a8bbb4461b5" providerId="AD" clId="Web-{42B54E5F-926F-103D-EB58-25092443ECA9}" dt="2024-05-29T13:49:57.400" v="14" actId="20577"/>
          <ac:spMkLst>
            <pc:docMk/>
            <pc:sldMk cId="1063651926" sldId="346"/>
            <ac:spMk id="3" creationId="{04AC5CC2-3DB6-25AC-7E40-C4D02F501940}"/>
          </ac:spMkLst>
        </pc:spChg>
      </pc:sldChg>
    </pc:docChg>
  </pc:docChgLst>
  <pc:docChgLst>
    <pc:chgData name="Mélanie Blais" userId="S::melanie.blais@msss.gouv.qc.ca::d4f030a8-4f95-4ea2-83f7-1a8bbb4461b5" providerId="AD" clId="Web-{F436D19F-9B92-C7FC-5E1C-98A567F96DB9}"/>
    <pc:docChg chg="delSld modSld sldOrd modSection">
      <pc:chgData name="Mélanie Blais" userId="S::melanie.blais@msss.gouv.qc.ca::d4f030a8-4f95-4ea2-83f7-1a8bbb4461b5" providerId="AD" clId="Web-{F436D19F-9B92-C7FC-5E1C-98A567F96DB9}" dt="2024-06-03T15:24:02.850" v="6"/>
      <pc:docMkLst>
        <pc:docMk/>
      </pc:docMkLst>
      <pc:sldChg chg="ord">
        <pc:chgData name="Mélanie Blais" userId="S::melanie.blais@msss.gouv.qc.ca::d4f030a8-4f95-4ea2-83f7-1a8bbb4461b5" providerId="AD" clId="Web-{F436D19F-9B92-C7FC-5E1C-98A567F96DB9}" dt="2024-06-03T15:11:28.450" v="0"/>
        <pc:sldMkLst>
          <pc:docMk/>
          <pc:sldMk cId="560029505" sldId="306"/>
        </pc:sldMkLst>
      </pc:sldChg>
      <pc:sldChg chg="del">
        <pc:chgData name="Mélanie Blais" userId="S::melanie.blais@msss.gouv.qc.ca::d4f030a8-4f95-4ea2-83f7-1a8bbb4461b5" providerId="AD" clId="Web-{F436D19F-9B92-C7FC-5E1C-98A567F96DB9}" dt="2024-06-03T15:24:02.850" v="6"/>
        <pc:sldMkLst>
          <pc:docMk/>
          <pc:sldMk cId="1690756896" sldId="335"/>
        </pc:sldMkLst>
      </pc:sldChg>
      <pc:sldChg chg="modSp">
        <pc:chgData name="Mélanie Blais" userId="S::melanie.blais@msss.gouv.qc.ca::d4f030a8-4f95-4ea2-83f7-1a8bbb4461b5" providerId="AD" clId="Web-{F436D19F-9B92-C7FC-5E1C-98A567F96DB9}" dt="2024-06-03T15:19:38.863" v="5"/>
        <pc:sldMkLst>
          <pc:docMk/>
          <pc:sldMk cId="2549782012" sldId="345"/>
        </pc:sldMkLst>
        <pc:spChg chg="mod">
          <ac:chgData name="Mélanie Blais" userId="S::melanie.blais@msss.gouv.qc.ca::d4f030a8-4f95-4ea2-83f7-1a8bbb4461b5" providerId="AD" clId="Web-{F436D19F-9B92-C7FC-5E1C-98A567F96DB9}" dt="2024-06-03T15:19:38.863" v="5"/>
          <ac:spMkLst>
            <pc:docMk/>
            <pc:sldMk cId="2549782012" sldId="345"/>
            <ac:spMk id="3" creationId="{04AC5CC2-3DB6-25AC-7E40-C4D02F501940}"/>
          </ac:spMkLst>
        </pc:spChg>
      </pc:sldChg>
    </pc:docChg>
  </pc:docChgLst>
  <pc:docChgLst>
    <pc:chgData name="Mélanie Blais" userId="S::melanie.blais@msss.gouv.qc.ca::d4f030a8-4f95-4ea2-83f7-1a8bbb4461b5" providerId="AD" clId="Web-{2FB18D2D-E5EA-D00C-0471-B4D9E85CD7BB}"/>
    <pc:docChg chg="addSld delSld modSld modSection">
      <pc:chgData name="Mélanie Blais" userId="S::melanie.blais@msss.gouv.qc.ca::d4f030a8-4f95-4ea2-83f7-1a8bbb4461b5" providerId="AD" clId="Web-{2FB18D2D-E5EA-D00C-0471-B4D9E85CD7BB}" dt="2024-05-27T15:02:02.458" v="521" actId="20577"/>
      <pc:docMkLst>
        <pc:docMk/>
      </pc:docMkLst>
      <pc:sldChg chg="modSp">
        <pc:chgData name="Mélanie Blais" userId="S::melanie.blais@msss.gouv.qc.ca::d4f030a8-4f95-4ea2-83f7-1a8bbb4461b5" providerId="AD" clId="Web-{2FB18D2D-E5EA-D00C-0471-B4D9E85CD7BB}" dt="2024-05-27T14:34:09.111" v="45" actId="20577"/>
        <pc:sldMkLst>
          <pc:docMk/>
          <pc:sldMk cId="560029505" sldId="306"/>
        </pc:sldMkLst>
        <pc:spChg chg="mod">
          <ac:chgData name="Mélanie Blais" userId="S::melanie.blais@msss.gouv.qc.ca::d4f030a8-4f95-4ea2-83f7-1a8bbb4461b5" providerId="AD" clId="Web-{2FB18D2D-E5EA-D00C-0471-B4D9E85CD7BB}" dt="2024-05-27T14:34:09.111" v="45" actId="20577"/>
          <ac:spMkLst>
            <pc:docMk/>
            <pc:sldMk cId="560029505" sldId="306"/>
            <ac:spMk id="3" creationId="{1CB75311-9B94-D753-A9ED-5AB23FA88A6A}"/>
          </ac:spMkLst>
        </pc:spChg>
      </pc:sldChg>
      <pc:sldChg chg="modSp">
        <pc:chgData name="Mélanie Blais" userId="S::melanie.blais@msss.gouv.qc.ca::d4f030a8-4f95-4ea2-83f7-1a8bbb4461b5" providerId="AD" clId="Web-{2FB18D2D-E5EA-D00C-0471-B4D9E85CD7BB}" dt="2024-05-27T14:37:32.770" v="95" actId="20577"/>
        <pc:sldMkLst>
          <pc:docMk/>
          <pc:sldMk cId="322504433" sldId="333"/>
        </pc:sldMkLst>
        <pc:spChg chg="mod">
          <ac:chgData name="Mélanie Blais" userId="S::melanie.blais@msss.gouv.qc.ca::d4f030a8-4f95-4ea2-83f7-1a8bbb4461b5" providerId="AD" clId="Web-{2FB18D2D-E5EA-D00C-0471-B4D9E85CD7BB}" dt="2024-05-27T14:37:32.770" v="95" actId="20577"/>
          <ac:spMkLst>
            <pc:docMk/>
            <pc:sldMk cId="322504433" sldId="333"/>
            <ac:spMk id="2" creationId="{9EC11B16-45AB-6F24-3D71-80E50A9415B4}"/>
          </ac:spMkLst>
        </pc:spChg>
      </pc:sldChg>
      <pc:sldChg chg="modSp del">
        <pc:chgData name="Mélanie Blais" userId="S::melanie.blais@msss.gouv.qc.ca::d4f030a8-4f95-4ea2-83f7-1a8bbb4461b5" providerId="AD" clId="Web-{2FB18D2D-E5EA-D00C-0471-B4D9E85CD7BB}" dt="2024-05-27T14:51:45.123" v="384"/>
        <pc:sldMkLst>
          <pc:docMk/>
          <pc:sldMk cId="234089074" sldId="334"/>
        </pc:sldMkLst>
        <pc:spChg chg="mod">
          <ac:chgData name="Mélanie Blais" userId="S::melanie.blais@msss.gouv.qc.ca::d4f030a8-4f95-4ea2-83f7-1a8bbb4461b5" providerId="AD" clId="Web-{2FB18D2D-E5EA-D00C-0471-B4D9E85CD7BB}" dt="2024-05-27T14:48:25.402" v="364" actId="20577"/>
          <ac:spMkLst>
            <pc:docMk/>
            <pc:sldMk cId="234089074" sldId="334"/>
            <ac:spMk id="3" creationId="{04AC5CC2-3DB6-25AC-7E40-C4D02F501940}"/>
          </ac:spMkLst>
        </pc:spChg>
      </pc:sldChg>
      <pc:sldChg chg="modSp">
        <pc:chgData name="Mélanie Blais" userId="S::melanie.blais@msss.gouv.qc.ca::d4f030a8-4f95-4ea2-83f7-1a8bbb4461b5" providerId="AD" clId="Web-{2FB18D2D-E5EA-D00C-0471-B4D9E85CD7BB}" dt="2024-05-27T14:33:41.673" v="39"/>
        <pc:sldMkLst>
          <pc:docMk/>
          <pc:sldMk cId="2326001060" sldId="339"/>
        </pc:sldMkLst>
        <pc:graphicFrameChg chg="mod modGraphic">
          <ac:chgData name="Mélanie Blais" userId="S::melanie.blais@msss.gouv.qc.ca::d4f030a8-4f95-4ea2-83f7-1a8bbb4461b5" providerId="AD" clId="Web-{2FB18D2D-E5EA-D00C-0471-B4D9E85CD7BB}" dt="2024-05-27T14:33:41.673" v="39"/>
          <ac:graphicFrameMkLst>
            <pc:docMk/>
            <pc:sldMk cId="2326001060" sldId="339"/>
            <ac:graphicFrameMk id="7" creationId="{0AD613AE-14AD-2C7F-7771-30CC57DE7E48}"/>
          </ac:graphicFrameMkLst>
        </pc:graphicFrameChg>
      </pc:sldChg>
      <pc:sldChg chg="addSp delSp modSp">
        <pc:chgData name="Mélanie Blais" userId="S::melanie.blais@msss.gouv.qc.ca::d4f030a8-4f95-4ea2-83f7-1a8bbb4461b5" providerId="AD" clId="Web-{2FB18D2D-E5EA-D00C-0471-B4D9E85CD7BB}" dt="2024-05-27T14:50:41.122" v="381" actId="20577"/>
        <pc:sldMkLst>
          <pc:docMk/>
          <pc:sldMk cId="3799725442" sldId="342"/>
        </pc:sldMkLst>
        <pc:spChg chg="del mod">
          <ac:chgData name="Mélanie Blais" userId="S::melanie.blais@msss.gouv.qc.ca::d4f030a8-4f95-4ea2-83f7-1a8bbb4461b5" providerId="AD" clId="Web-{2FB18D2D-E5EA-D00C-0471-B4D9E85CD7BB}" dt="2024-05-27T14:37:39.285" v="98"/>
          <ac:spMkLst>
            <pc:docMk/>
            <pc:sldMk cId="3799725442" sldId="342"/>
            <ac:spMk id="2" creationId="{F9D13B1E-7DCD-40B3-A9B4-83DE311C760A}"/>
          </ac:spMkLst>
        </pc:spChg>
        <pc:spChg chg="add mod">
          <ac:chgData name="Mélanie Blais" userId="S::melanie.blais@msss.gouv.qc.ca::d4f030a8-4f95-4ea2-83f7-1a8bbb4461b5" providerId="AD" clId="Web-{2FB18D2D-E5EA-D00C-0471-B4D9E85CD7BB}" dt="2024-05-27T14:50:41.122" v="381" actId="20577"/>
          <ac:spMkLst>
            <pc:docMk/>
            <pc:sldMk cId="3799725442" sldId="342"/>
            <ac:spMk id="6" creationId="{B7ECE70C-5B4E-2F24-D9BB-B451EECBF995}"/>
          </ac:spMkLst>
        </pc:spChg>
      </pc:sldChg>
      <pc:sldChg chg="modSp">
        <pc:chgData name="Mélanie Blais" userId="S::melanie.blais@msss.gouv.qc.ca::d4f030a8-4f95-4ea2-83f7-1a8bbb4461b5" providerId="AD" clId="Web-{2FB18D2D-E5EA-D00C-0471-B4D9E85CD7BB}" dt="2024-05-27T14:33:52.845" v="41" actId="20577"/>
        <pc:sldMkLst>
          <pc:docMk/>
          <pc:sldMk cId="3013325184" sldId="343"/>
        </pc:sldMkLst>
        <pc:spChg chg="mod">
          <ac:chgData name="Mélanie Blais" userId="S::melanie.blais@msss.gouv.qc.ca::d4f030a8-4f95-4ea2-83f7-1a8bbb4461b5" providerId="AD" clId="Web-{2FB18D2D-E5EA-D00C-0471-B4D9E85CD7BB}" dt="2024-05-27T14:33:52.845" v="41" actId="20577"/>
          <ac:spMkLst>
            <pc:docMk/>
            <pc:sldMk cId="3013325184" sldId="343"/>
            <ac:spMk id="3" creationId="{5BA4BEED-0D4F-9A53-C1BC-C7CB66ED52E6}"/>
          </ac:spMkLst>
        </pc:spChg>
      </pc:sldChg>
      <pc:sldChg chg="modSp add replId">
        <pc:chgData name="Mélanie Blais" userId="S::melanie.blais@msss.gouv.qc.ca::d4f030a8-4f95-4ea2-83f7-1a8bbb4461b5" providerId="AD" clId="Web-{2FB18D2D-E5EA-D00C-0471-B4D9E85CD7BB}" dt="2024-05-27T14:50:24.028" v="378" actId="20577"/>
        <pc:sldMkLst>
          <pc:docMk/>
          <pc:sldMk cId="398856109" sldId="344"/>
        </pc:sldMkLst>
        <pc:spChg chg="mod">
          <ac:chgData name="Mélanie Blais" userId="S::melanie.blais@msss.gouv.qc.ca::d4f030a8-4f95-4ea2-83f7-1a8bbb4461b5" providerId="AD" clId="Web-{2FB18D2D-E5EA-D00C-0471-B4D9E85CD7BB}" dt="2024-05-27T14:50:24.028" v="378" actId="20577"/>
          <ac:spMkLst>
            <pc:docMk/>
            <pc:sldMk cId="398856109" sldId="344"/>
            <ac:spMk id="2" creationId="{F9D13B1E-7DCD-40B3-A9B4-83DE311C760A}"/>
          </ac:spMkLst>
        </pc:spChg>
      </pc:sldChg>
      <pc:sldChg chg="modSp add del replId">
        <pc:chgData name="Mélanie Blais" userId="S::melanie.blais@msss.gouv.qc.ca::d4f030a8-4f95-4ea2-83f7-1a8bbb4461b5" providerId="AD" clId="Web-{2FB18D2D-E5EA-D00C-0471-B4D9E85CD7BB}" dt="2024-05-27T14:50:46.154" v="382"/>
        <pc:sldMkLst>
          <pc:docMk/>
          <pc:sldMk cId="1457988255" sldId="345"/>
        </pc:sldMkLst>
        <pc:spChg chg="mod">
          <ac:chgData name="Mélanie Blais" userId="S::melanie.blais@msss.gouv.qc.ca::d4f030a8-4f95-4ea2-83f7-1a8bbb4461b5" providerId="AD" clId="Web-{2FB18D2D-E5EA-D00C-0471-B4D9E85CD7BB}" dt="2024-05-27T14:48:47.309" v="368" actId="20577"/>
          <ac:spMkLst>
            <pc:docMk/>
            <pc:sldMk cId="1457988255" sldId="345"/>
            <ac:spMk id="2" creationId="{85A31DB7-F6A0-E165-A7A4-F0605940D6F4}"/>
          </ac:spMkLst>
        </pc:spChg>
      </pc:sldChg>
      <pc:sldChg chg="modSp add replId">
        <pc:chgData name="Mélanie Blais" userId="S::melanie.blais@msss.gouv.qc.ca::d4f030a8-4f95-4ea2-83f7-1a8bbb4461b5" providerId="AD" clId="Web-{2FB18D2D-E5EA-D00C-0471-B4D9E85CD7BB}" dt="2024-05-27T15:02:02.458" v="521" actId="20577"/>
        <pc:sldMkLst>
          <pc:docMk/>
          <pc:sldMk cId="2549782012" sldId="345"/>
        </pc:sldMkLst>
        <pc:spChg chg="mod">
          <ac:chgData name="Mélanie Blais" userId="S::melanie.blais@msss.gouv.qc.ca::d4f030a8-4f95-4ea2-83f7-1a8bbb4461b5" providerId="AD" clId="Web-{2FB18D2D-E5EA-D00C-0471-B4D9E85CD7BB}" dt="2024-05-27T15:02:02.458" v="521" actId="20577"/>
          <ac:spMkLst>
            <pc:docMk/>
            <pc:sldMk cId="2549782012" sldId="345"/>
            <ac:spMk id="3" creationId="{04AC5CC2-3DB6-25AC-7E40-C4D02F501940}"/>
          </ac:spMkLst>
        </pc:spChg>
      </pc:sldChg>
    </pc:docChg>
  </pc:docChgLst>
  <pc:docChgLst>
    <pc:chgData name="Geneviève Morel" userId="249a466d-6528-48f1-8bfb-0220508488b9" providerId="ADAL" clId="{0316977E-A1C7-4CB1-BB52-5D9E0E32C0FD}"/>
    <pc:docChg chg="undo custSel modSld">
      <pc:chgData name="Geneviève Morel" userId="249a466d-6528-48f1-8bfb-0220508488b9" providerId="ADAL" clId="{0316977E-A1C7-4CB1-BB52-5D9E0E32C0FD}" dt="2024-06-04T14:31:49.329" v="54" actId="20577"/>
      <pc:docMkLst>
        <pc:docMk/>
      </pc:docMkLst>
      <pc:sldChg chg="modSp mod">
        <pc:chgData name="Geneviève Morel" userId="249a466d-6528-48f1-8bfb-0220508488b9" providerId="ADAL" clId="{0316977E-A1C7-4CB1-BB52-5D9E0E32C0FD}" dt="2024-06-04T14:15:14.302" v="1" actId="1076"/>
        <pc:sldMkLst>
          <pc:docMk/>
          <pc:sldMk cId="558530447" sldId="256"/>
        </pc:sldMkLst>
        <pc:spChg chg="mod">
          <ac:chgData name="Geneviève Morel" userId="249a466d-6528-48f1-8bfb-0220508488b9" providerId="ADAL" clId="{0316977E-A1C7-4CB1-BB52-5D9E0E32C0FD}" dt="2024-06-04T14:15:08.948" v="0" actId="1076"/>
          <ac:spMkLst>
            <pc:docMk/>
            <pc:sldMk cId="558530447" sldId="256"/>
            <ac:spMk id="6" creationId="{935F3468-7440-E155-622B-3E58E43E3010}"/>
          </ac:spMkLst>
        </pc:spChg>
        <pc:spChg chg="mod">
          <ac:chgData name="Geneviève Morel" userId="249a466d-6528-48f1-8bfb-0220508488b9" providerId="ADAL" clId="{0316977E-A1C7-4CB1-BB52-5D9E0E32C0FD}" dt="2024-06-04T14:15:14.302" v="1" actId="1076"/>
          <ac:spMkLst>
            <pc:docMk/>
            <pc:sldMk cId="558530447" sldId="256"/>
            <ac:spMk id="7" creationId="{EA9E8A15-D3E0-7472-1B9A-DE6AE041CE4F}"/>
          </ac:spMkLst>
        </pc:spChg>
      </pc:sldChg>
      <pc:sldChg chg="modSp mod">
        <pc:chgData name="Geneviève Morel" userId="249a466d-6528-48f1-8bfb-0220508488b9" providerId="ADAL" clId="{0316977E-A1C7-4CB1-BB52-5D9E0E32C0FD}" dt="2024-06-04T14:28:35.413" v="10" actId="123"/>
        <pc:sldMkLst>
          <pc:docMk/>
          <pc:sldMk cId="560029505" sldId="306"/>
        </pc:sldMkLst>
        <pc:spChg chg="mod">
          <ac:chgData name="Geneviève Morel" userId="249a466d-6528-48f1-8bfb-0220508488b9" providerId="ADAL" clId="{0316977E-A1C7-4CB1-BB52-5D9E0E32C0FD}" dt="2024-06-04T14:28:15.317" v="8" actId="1076"/>
          <ac:spMkLst>
            <pc:docMk/>
            <pc:sldMk cId="560029505" sldId="306"/>
            <ac:spMk id="2" creationId="{2D620846-EF53-8DCC-C3EF-EA75C6C88474}"/>
          </ac:spMkLst>
        </pc:spChg>
        <pc:spChg chg="mod">
          <ac:chgData name="Geneviève Morel" userId="249a466d-6528-48f1-8bfb-0220508488b9" providerId="ADAL" clId="{0316977E-A1C7-4CB1-BB52-5D9E0E32C0FD}" dt="2024-06-04T14:28:35.413" v="10" actId="123"/>
          <ac:spMkLst>
            <pc:docMk/>
            <pc:sldMk cId="560029505" sldId="306"/>
            <ac:spMk id="3" creationId="{1CB75311-9B94-D753-A9ED-5AB23FA88A6A}"/>
          </ac:spMkLst>
        </pc:spChg>
      </pc:sldChg>
      <pc:sldChg chg="modSp mod">
        <pc:chgData name="Geneviève Morel" userId="249a466d-6528-48f1-8bfb-0220508488b9" providerId="ADAL" clId="{0316977E-A1C7-4CB1-BB52-5D9E0E32C0FD}" dt="2024-06-04T14:30:18.799" v="26" actId="123"/>
        <pc:sldMkLst>
          <pc:docMk/>
          <pc:sldMk cId="322504433" sldId="333"/>
        </pc:sldMkLst>
        <pc:spChg chg="mod">
          <ac:chgData name="Geneviève Morel" userId="249a466d-6528-48f1-8bfb-0220508488b9" providerId="ADAL" clId="{0316977E-A1C7-4CB1-BB52-5D9E0E32C0FD}" dt="2024-06-04T14:29:41.759" v="23" actId="1076"/>
          <ac:spMkLst>
            <pc:docMk/>
            <pc:sldMk cId="322504433" sldId="333"/>
            <ac:spMk id="2" creationId="{9EC11B16-45AB-6F24-3D71-80E50A9415B4}"/>
          </ac:spMkLst>
        </pc:spChg>
        <pc:spChg chg="mod">
          <ac:chgData name="Geneviève Morel" userId="249a466d-6528-48f1-8bfb-0220508488b9" providerId="ADAL" clId="{0316977E-A1C7-4CB1-BB52-5D9E0E32C0FD}" dt="2024-06-04T14:30:18.799" v="26" actId="123"/>
          <ac:spMkLst>
            <pc:docMk/>
            <pc:sldMk cId="322504433" sldId="333"/>
            <ac:spMk id="5" creationId="{140715B3-BB8C-0571-9C68-BFE96BA23602}"/>
          </ac:spMkLst>
        </pc:spChg>
      </pc:sldChg>
      <pc:sldChg chg="modSp mod">
        <pc:chgData name="Geneviève Morel" userId="249a466d-6528-48f1-8bfb-0220508488b9" providerId="ADAL" clId="{0316977E-A1C7-4CB1-BB52-5D9E0E32C0FD}" dt="2024-06-04T14:27:48.240" v="3" actId="14100"/>
        <pc:sldMkLst>
          <pc:docMk/>
          <pc:sldMk cId="2326001060" sldId="339"/>
        </pc:sldMkLst>
        <pc:graphicFrameChg chg="mod modGraphic">
          <ac:chgData name="Geneviève Morel" userId="249a466d-6528-48f1-8bfb-0220508488b9" providerId="ADAL" clId="{0316977E-A1C7-4CB1-BB52-5D9E0E32C0FD}" dt="2024-06-04T14:27:48.240" v="3" actId="14100"/>
          <ac:graphicFrameMkLst>
            <pc:docMk/>
            <pc:sldMk cId="2326001060" sldId="339"/>
            <ac:graphicFrameMk id="7" creationId="{0AD613AE-14AD-2C7F-7771-30CC57DE7E48}"/>
          </ac:graphicFrameMkLst>
        </pc:graphicFrameChg>
      </pc:sldChg>
      <pc:sldChg chg="modSp mod">
        <pc:chgData name="Geneviève Morel" userId="249a466d-6528-48f1-8bfb-0220508488b9" providerId="ADAL" clId="{0316977E-A1C7-4CB1-BB52-5D9E0E32C0FD}" dt="2024-06-04T14:29:11.799" v="19" actId="20577"/>
        <pc:sldMkLst>
          <pc:docMk/>
          <pc:sldMk cId="3799725442" sldId="342"/>
        </pc:sldMkLst>
        <pc:spChg chg="mod">
          <ac:chgData name="Geneviève Morel" userId="249a466d-6528-48f1-8bfb-0220508488b9" providerId="ADAL" clId="{0316977E-A1C7-4CB1-BB52-5D9E0E32C0FD}" dt="2024-06-04T14:29:11.799" v="19" actId="20577"/>
          <ac:spMkLst>
            <pc:docMk/>
            <pc:sldMk cId="3799725442" sldId="342"/>
            <ac:spMk id="2" creationId="{88C4AF8B-E677-EEE2-E07B-ADA78AC01088}"/>
          </ac:spMkLst>
        </pc:spChg>
        <pc:spChg chg="mod">
          <ac:chgData name="Geneviève Morel" userId="249a466d-6528-48f1-8bfb-0220508488b9" providerId="ADAL" clId="{0316977E-A1C7-4CB1-BB52-5D9E0E32C0FD}" dt="2024-06-04T14:28:41.348" v="11" actId="1076"/>
          <ac:spMkLst>
            <pc:docMk/>
            <pc:sldMk cId="3799725442" sldId="342"/>
            <ac:spMk id="6" creationId="{B7ECE70C-5B4E-2F24-D9BB-B451EECBF995}"/>
          </ac:spMkLst>
        </pc:spChg>
      </pc:sldChg>
      <pc:sldChg chg="modSp mod">
        <pc:chgData name="Geneviève Morel" userId="249a466d-6528-48f1-8bfb-0220508488b9" providerId="ADAL" clId="{0316977E-A1C7-4CB1-BB52-5D9E0E32C0FD}" dt="2024-06-04T14:28:06.008" v="7" actId="20577"/>
        <pc:sldMkLst>
          <pc:docMk/>
          <pc:sldMk cId="3013325184" sldId="343"/>
        </pc:sldMkLst>
        <pc:spChg chg="mod">
          <ac:chgData name="Geneviève Morel" userId="249a466d-6528-48f1-8bfb-0220508488b9" providerId="ADAL" clId="{0316977E-A1C7-4CB1-BB52-5D9E0E32C0FD}" dt="2024-06-04T14:28:00.218" v="4" actId="1076"/>
          <ac:spMkLst>
            <pc:docMk/>
            <pc:sldMk cId="3013325184" sldId="343"/>
            <ac:spMk id="2" creationId="{B21855F4-9F8E-716E-6EAA-9F1CEDB91D70}"/>
          </ac:spMkLst>
        </pc:spChg>
        <pc:spChg chg="mod">
          <ac:chgData name="Geneviève Morel" userId="249a466d-6528-48f1-8bfb-0220508488b9" providerId="ADAL" clId="{0316977E-A1C7-4CB1-BB52-5D9E0E32C0FD}" dt="2024-06-04T14:28:06.008" v="7" actId="20577"/>
          <ac:spMkLst>
            <pc:docMk/>
            <pc:sldMk cId="3013325184" sldId="343"/>
            <ac:spMk id="3" creationId="{5BA4BEED-0D4F-9A53-C1BC-C7CB66ED52E6}"/>
          </ac:spMkLst>
        </pc:spChg>
      </pc:sldChg>
      <pc:sldChg chg="modSp mod">
        <pc:chgData name="Geneviève Morel" userId="249a466d-6528-48f1-8bfb-0220508488b9" providerId="ADAL" clId="{0316977E-A1C7-4CB1-BB52-5D9E0E32C0FD}" dt="2024-06-04T14:29:30.054" v="22" actId="255"/>
        <pc:sldMkLst>
          <pc:docMk/>
          <pc:sldMk cId="398856109" sldId="344"/>
        </pc:sldMkLst>
        <pc:spChg chg="mod">
          <ac:chgData name="Geneviève Morel" userId="249a466d-6528-48f1-8bfb-0220508488b9" providerId="ADAL" clId="{0316977E-A1C7-4CB1-BB52-5D9E0E32C0FD}" dt="2024-06-04T14:29:20.362" v="20" actId="1076"/>
          <ac:spMkLst>
            <pc:docMk/>
            <pc:sldMk cId="398856109" sldId="344"/>
            <ac:spMk id="2" creationId="{F9D13B1E-7DCD-40B3-A9B4-83DE311C760A}"/>
          </ac:spMkLst>
        </pc:spChg>
        <pc:spChg chg="mod">
          <ac:chgData name="Geneviève Morel" userId="249a466d-6528-48f1-8bfb-0220508488b9" providerId="ADAL" clId="{0316977E-A1C7-4CB1-BB52-5D9E0E32C0FD}" dt="2024-06-04T14:29:30.054" v="22" actId="255"/>
          <ac:spMkLst>
            <pc:docMk/>
            <pc:sldMk cId="398856109" sldId="344"/>
            <ac:spMk id="5" creationId="{7CD19C06-999F-2A7F-1CD2-B6C0AF89A719}"/>
          </ac:spMkLst>
        </pc:spChg>
      </pc:sldChg>
      <pc:sldChg chg="modSp mod">
        <pc:chgData name="Geneviève Morel" userId="249a466d-6528-48f1-8bfb-0220508488b9" providerId="ADAL" clId="{0316977E-A1C7-4CB1-BB52-5D9E0E32C0FD}" dt="2024-06-04T14:31:49.329" v="54" actId="20577"/>
        <pc:sldMkLst>
          <pc:docMk/>
          <pc:sldMk cId="2549782012" sldId="345"/>
        </pc:sldMkLst>
        <pc:spChg chg="mod">
          <ac:chgData name="Geneviève Morel" userId="249a466d-6528-48f1-8bfb-0220508488b9" providerId="ADAL" clId="{0316977E-A1C7-4CB1-BB52-5D9E0E32C0FD}" dt="2024-06-04T14:31:43.249" v="51" actId="1076"/>
          <ac:spMkLst>
            <pc:docMk/>
            <pc:sldMk cId="2549782012" sldId="345"/>
            <ac:spMk id="2" creationId="{C124FE74-493F-381B-5E8F-A0415C94B0FB}"/>
          </ac:spMkLst>
        </pc:spChg>
        <pc:spChg chg="mod">
          <ac:chgData name="Geneviève Morel" userId="249a466d-6528-48f1-8bfb-0220508488b9" providerId="ADAL" clId="{0316977E-A1C7-4CB1-BB52-5D9E0E32C0FD}" dt="2024-06-04T14:31:49.329" v="54" actId="20577"/>
          <ac:spMkLst>
            <pc:docMk/>
            <pc:sldMk cId="2549782012" sldId="345"/>
            <ac:spMk id="3" creationId="{04AC5CC2-3DB6-25AC-7E40-C4D02F501940}"/>
          </ac:spMkLst>
        </pc:spChg>
      </pc:sldChg>
      <pc:sldChg chg="modSp mod">
        <pc:chgData name="Geneviève Morel" userId="249a466d-6528-48f1-8bfb-0220508488b9" providerId="ADAL" clId="{0316977E-A1C7-4CB1-BB52-5D9E0E32C0FD}" dt="2024-06-04T14:31:04.204" v="44" actId="20577"/>
        <pc:sldMkLst>
          <pc:docMk/>
          <pc:sldMk cId="910540795" sldId="347"/>
        </pc:sldMkLst>
        <pc:spChg chg="mod">
          <ac:chgData name="Geneviève Morel" userId="249a466d-6528-48f1-8bfb-0220508488b9" providerId="ADAL" clId="{0316977E-A1C7-4CB1-BB52-5D9E0E32C0FD}" dt="2024-06-04T14:30:25.399" v="27" actId="1076"/>
          <ac:spMkLst>
            <pc:docMk/>
            <pc:sldMk cId="910540795" sldId="347"/>
            <ac:spMk id="2" creationId="{66EB0CFC-7CCA-7773-1FC0-56B578D3E32F}"/>
          </ac:spMkLst>
        </pc:spChg>
        <pc:spChg chg="mod">
          <ac:chgData name="Geneviève Morel" userId="249a466d-6528-48f1-8bfb-0220508488b9" providerId="ADAL" clId="{0316977E-A1C7-4CB1-BB52-5D9E0E32C0FD}" dt="2024-06-04T14:31:04.204" v="44" actId="20577"/>
          <ac:spMkLst>
            <pc:docMk/>
            <pc:sldMk cId="910540795" sldId="347"/>
            <ac:spMk id="5" creationId="{262AE9DA-0058-7D6D-D493-1B83F8F9523F}"/>
          </ac:spMkLst>
        </pc:spChg>
      </pc:sldChg>
      <pc:sldChg chg="modSp mod">
        <pc:chgData name="Geneviève Morel" userId="249a466d-6528-48f1-8bfb-0220508488b9" providerId="ADAL" clId="{0316977E-A1C7-4CB1-BB52-5D9E0E32C0FD}" dt="2024-06-04T14:31:37.359" v="50" actId="1076"/>
        <pc:sldMkLst>
          <pc:docMk/>
          <pc:sldMk cId="4144700869" sldId="348"/>
        </pc:sldMkLst>
        <pc:spChg chg="mod">
          <ac:chgData name="Geneviève Morel" userId="249a466d-6528-48f1-8bfb-0220508488b9" providerId="ADAL" clId="{0316977E-A1C7-4CB1-BB52-5D9E0E32C0FD}" dt="2024-06-04T14:31:37.359" v="50" actId="1076"/>
          <ac:spMkLst>
            <pc:docMk/>
            <pc:sldMk cId="4144700869" sldId="348"/>
            <ac:spMk id="2" creationId="{C5869638-69CF-0BCE-FFD7-5CFF7B43BB2B}"/>
          </ac:spMkLst>
        </pc:spChg>
        <pc:spChg chg="mod">
          <ac:chgData name="Geneviève Morel" userId="249a466d-6528-48f1-8bfb-0220508488b9" providerId="ADAL" clId="{0316977E-A1C7-4CB1-BB52-5D9E0E32C0FD}" dt="2024-06-04T14:31:35.339" v="49" actId="1076"/>
          <ac:spMkLst>
            <pc:docMk/>
            <pc:sldMk cId="4144700869" sldId="348"/>
            <ac:spMk id="3" creationId="{069F74DB-4DB7-3D3B-5DB4-5FAC140231AD}"/>
          </ac:spMkLst>
        </pc:spChg>
        <pc:graphicFrameChg chg="mod modGraphic">
          <ac:chgData name="Geneviève Morel" userId="249a466d-6528-48f1-8bfb-0220508488b9" providerId="ADAL" clId="{0316977E-A1C7-4CB1-BB52-5D9E0E32C0FD}" dt="2024-06-04T14:31:26.169" v="48" actId="14100"/>
          <ac:graphicFrameMkLst>
            <pc:docMk/>
            <pc:sldMk cId="4144700869" sldId="348"/>
            <ac:graphicFrameMk id="5" creationId="{0F40D6FE-14DA-DA89-0EBB-D0EF94721C7F}"/>
          </ac:graphicFrameMkLst>
        </pc:graphicFrameChg>
      </pc:sldChg>
    </pc:docChg>
  </pc:docChgLst>
  <pc:docChgLst>
    <pc:chgData name="Mélanie Blais" userId="S::melanie.blais@msss.gouv.qc.ca::d4f030a8-4f95-4ea2-83f7-1a8bbb4461b5" providerId="AD" clId="Web-{EA7B0278-BDDC-6522-90EB-97D9845B736F}"/>
    <pc:docChg chg="modSld">
      <pc:chgData name="Mélanie Blais" userId="S::melanie.blais@msss.gouv.qc.ca::d4f030a8-4f95-4ea2-83f7-1a8bbb4461b5" providerId="AD" clId="Web-{EA7B0278-BDDC-6522-90EB-97D9845B736F}" dt="2024-06-03T16:07:36.712" v="265"/>
      <pc:docMkLst>
        <pc:docMk/>
      </pc:docMkLst>
      <pc:sldChg chg="modSp">
        <pc:chgData name="Mélanie Blais" userId="S::melanie.blais@msss.gouv.qc.ca::d4f030a8-4f95-4ea2-83f7-1a8bbb4461b5" providerId="AD" clId="Web-{EA7B0278-BDDC-6522-90EB-97D9845B736F}" dt="2024-06-03T16:07:36.712" v="265"/>
        <pc:sldMkLst>
          <pc:docMk/>
          <pc:sldMk cId="2326001060" sldId="339"/>
        </pc:sldMkLst>
        <pc:spChg chg="mod">
          <ac:chgData name="Mélanie Blais" userId="S::melanie.blais@msss.gouv.qc.ca::d4f030a8-4f95-4ea2-83f7-1a8bbb4461b5" providerId="AD" clId="Web-{EA7B0278-BDDC-6522-90EB-97D9845B736F}" dt="2024-06-03T16:06:24.164" v="153" actId="1076"/>
          <ac:spMkLst>
            <pc:docMk/>
            <pc:sldMk cId="2326001060" sldId="339"/>
            <ac:spMk id="2" creationId="{029A3C07-D74A-8AD7-549A-6A4F2116FA5B}"/>
          </ac:spMkLst>
        </pc:spChg>
        <pc:graphicFrameChg chg="mod modGraphic">
          <ac:chgData name="Mélanie Blais" userId="S::melanie.blais@msss.gouv.qc.ca::d4f030a8-4f95-4ea2-83f7-1a8bbb4461b5" providerId="AD" clId="Web-{EA7B0278-BDDC-6522-90EB-97D9845B736F}" dt="2024-06-03T16:07:36.712" v="265"/>
          <ac:graphicFrameMkLst>
            <pc:docMk/>
            <pc:sldMk cId="2326001060" sldId="339"/>
            <ac:graphicFrameMk id="7" creationId="{0AD613AE-14AD-2C7F-7771-30CC57DE7E48}"/>
          </ac:graphicFrameMkLst>
        </pc:graphicFrameChg>
      </pc:sldChg>
    </pc:docChg>
  </pc:docChgLst>
  <pc:docChgLst>
    <pc:chgData name="Marie-Andrée Gourde" userId="S::marie-andree.gourde@msss.gouv.qc.ca::316b727e-bd77-4bf4-ac89-fc3644c4ed5a" providerId="AD" clId="Web-{D9CF96C3-2A08-4F0D-A85A-BA2BD89C6BDA}"/>
    <pc:docChg chg="addSld delSld modSld modSection">
      <pc:chgData name="Marie-Andrée Gourde" userId="S::marie-andree.gourde@msss.gouv.qc.ca::316b727e-bd77-4bf4-ac89-fc3644c4ed5a" providerId="AD" clId="Web-{D9CF96C3-2A08-4F0D-A85A-BA2BD89C6BDA}" dt="2024-06-03T15:20:03.687" v="277"/>
      <pc:docMkLst>
        <pc:docMk/>
      </pc:docMkLst>
      <pc:sldChg chg="modSp">
        <pc:chgData name="Marie-Andrée Gourde" userId="S::marie-andree.gourde@msss.gouv.qc.ca::316b727e-bd77-4bf4-ac89-fc3644c4ed5a" providerId="AD" clId="Web-{D9CF96C3-2A08-4F0D-A85A-BA2BD89C6BDA}" dt="2024-06-03T15:09:14.282" v="1" actId="20577"/>
        <pc:sldMkLst>
          <pc:docMk/>
          <pc:sldMk cId="560029505" sldId="306"/>
        </pc:sldMkLst>
        <pc:spChg chg="mod">
          <ac:chgData name="Marie-Andrée Gourde" userId="S::marie-andree.gourde@msss.gouv.qc.ca::316b727e-bd77-4bf4-ac89-fc3644c4ed5a" providerId="AD" clId="Web-{D9CF96C3-2A08-4F0D-A85A-BA2BD89C6BDA}" dt="2024-06-03T15:09:14.282" v="1" actId="20577"/>
          <ac:spMkLst>
            <pc:docMk/>
            <pc:sldMk cId="560029505" sldId="306"/>
            <ac:spMk id="3" creationId="{1CB75311-9B94-D753-A9ED-5AB23FA88A6A}"/>
          </ac:spMkLst>
        </pc:spChg>
      </pc:sldChg>
      <pc:sldChg chg="modSp">
        <pc:chgData name="Marie-Andrée Gourde" userId="S::marie-andree.gourde@msss.gouv.qc.ca::316b727e-bd77-4bf4-ac89-fc3644c4ed5a" providerId="AD" clId="Web-{D9CF96C3-2A08-4F0D-A85A-BA2BD89C6BDA}" dt="2024-06-03T15:10:27.174" v="16" actId="20577"/>
        <pc:sldMkLst>
          <pc:docMk/>
          <pc:sldMk cId="3799725442" sldId="342"/>
        </pc:sldMkLst>
        <pc:spChg chg="mod">
          <ac:chgData name="Marie-Andrée Gourde" userId="S::marie-andree.gourde@msss.gouv.qc.ca::316b727e-bd77-4bf4-ac89-fc3644c4ed5a" providerId="AD" clId="Web-{D9CF96C3-2A08-4F0D-A85A-BA2BD89C6BDA}" dt="2024-06-03T15:10:27.174" v="16" actId="20577"/>
          <ac:spMkLst>
            <pc:docMk/>
            <pc:sldMk cId="3799725442" sldId="342"/>
            <ac:spMk id="2" creationId="{88C4AF8B-E677-EEE2-E07B-ADA78AC01088}"/>
          </ac:spMkLst>
        </pc:spChg>
      </pc:sldChg>
      <pc:sldChg chg="modSp">
        <pc:chgData name="Marie-Andrée Gourde" userId="S::marie-andree.gourde@msss.gouv.qc.ca::316b727e-bd77-4bf4-ac89-fc3644c4ed5a" providerId="AD" clId="Web-{D9CF96C3-2A08-4F0D-A85A-BA2BD89C6BDA}" dt="2024-06-03T15:13:22.068" v="98" actId="20577"/>
        <pc:sldMkLst>
          <pc:docMk/>
          <pc:sldMk cId="398856109" sldId="344"/>
        </pc:sldMkLst>
        <pc:spChg chg="mod">
          <ac:chgData name="Marie-Andrée Gourde" userId="S::marie-andree.gourde@msss.gouv.qc.ca::316b727e-bd77-4bf4-ac89-fc3644c4ed5a" providerId="AD" clId="Web-{D9CF96C3-2A08-4F0D-A85A-BA2BD89C6BDA}" dt="2024-06-03T15:13:22.068" v="98" actId="20577"/>
          <ac:spMkLst>
            <pc:docMk/>
            <pc:sldMk cId="398856109" sldId="344"/>
            <ac:spMk id="5" creationId="{7CD19C06-999F-2A7F-1CD2-B6C0AF89A719}"/>
          </ac:spMkLst>
        </pc:spChg>
      </pc:sldChg>
      <pc:sldChg chg="modSp">
        <pc:chgData name="Marie-Andrée Gourde" userId="S::marie-andree.gourde@msss.gouv.qc.ca::316b727e-bd77-4bf4-ac89-fc3644c4ed5a" providerId="AD" clId="Web-{D9CF96C3-2A08-4F0D-A85A-BA2BD89C6BDA}" dt="2024-06-03T15:18:49.623" v="276" actId="20577"/>
        <pc:sldMkLst>
          <pc:docMk/>
          <pc:sldMk cId="2549782012" sldId="345"/>
        </pc:sldMkLst>
        <pc:spChg chg="mod">
          <ac:chgData name="Marie-Andrée Gourde" userId="S::marie-andree.gourde@msss.gouv.qc.ca::316b727e-bd77-4bf4-ac89-fc3644c4ed5a" providerId="AD" clId="Web-{D9CF96C3-2A08-4F0D-A85A-BA2BD89C6BDA}" dt="2024-06-03T15:18:49.623" v="276" actId="20577"/>
          <ac:spMkLst>
            <pc:docMk/>
            <pc:sldMk cId="2549782012" sldId="345"/>
            <ac:spMk id="3" creationId="{04AC5CC2-3DB6-25AC-7E40-C4D02F501940}"/>
          </ac:spMkLst>
        </pc:spChg>
      </pc:sldChg>
      <pc:sldChg chg="del">
        <pc:chgData name="Marie-Andrée Gourde" userId="S::marie-andree.gourde@msss.gouv.qc.ca::316b727e-bd77-4bf4-ac89-fc3644c4ed5a" providerId="AD" clId="Web-{D9CF96C3-2A08-4F0D-A85A-BA2BD89C6BDA}" dt="2024-06-03T15:20:03.687" v="277"/>
        <pc:sldMkLst>
          <pc:docMk/>
          <pc:sldMk cId="1063651926" sldId="346"/>
        </pc:sldMkLst>
      </pc:sldChg>
      <pc:sldChg chg="modSp new">
        <pc:chgData name="Marie-Andrée Gourde" userId="S::marie-andree.gourde@msss.gouv.qc.ca::316b727e-bd77-4bf4-ac89-fc3644c4ed5a" providerId="AD" clId="Web-{D9CF96C3-2A08-4F0D-A85A-BA2BD89C6BDA}" dt="2024-06-03T15:14:34.711" v="101" actId="20577"/>
        <pc:sldMkLst>
          <pc:docMk/>
          <pc:sldMk cId="4144700869" sldId="348"/>
        </pc:sldMkLst>
        <pc:spChg chg="mod">
          <ac:chgData name="Marie-Andrée Gourde" userId="S::marie-andree.gourde@msss.gouv.qc.ca::316b727e-bd77-4bf4-ac89-fc3644c4ed5a" providerId="AD" clId="Web-{D9CF96C3-2A08-4F0D-A85A-BA2BD89C6BDA}" dt="2024-06-03T15:14:34.711" v="101" actId="20577"/>
          <ac:spMkLst>
            <pc:docMk/>
            <pc:sldMk cId="4144700869" sldId="348"/>
            <ac:spMk id="2" creationId="{C5869638-69CF-0BCE-FFD7-5CFF7B43BB2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D3FD8C-AB8C-4ED2-8A71-E48040E03B0D}" type="datetimeFigureOut">
              <a:rPr lang="fr-CA" smtClean="0"/>
              <a:t>2024-06-17</a:t>
            </a:fld>
            <a:endParaRPr lang="fr-CA"/>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D63D704-B3DE-4362-B744-DF3AC3482AE2}" type="slidenum">
              <a:rPr lang="fr-CA" smtClean="0"/>
              <a:t>‹n°›</a:t>
            </a:fld>
            <a:endParaRPr lang="fr-CA"/>
          </a:p>
        </p:txBody>
      </p:sp>
    </p:spTree>
    <p:extLst>
      <p:ext uri="{BB962C8B-B14F-4D97-AF65-F5344CB8AC3E}">
        <p14:creationId xmlns:p14="http://schemas.microsoft.com/office/powerpoint/2010/main" val="1870615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A63DC8-C6F9-4622-8DFC-2F20DC9BB91F}" type="datetimeFigureOut">
              <a:rPr lang="fr-CA" smtClean="0"/>
              <a:t>2024-06-17</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C41C64-3B65-4897-8D3B-3B1D0179E22D}" type="slidenum">
              <a:rPr lang="fr-CA" smtClean="0"/>
              <a:t>‹n°›</a:t>
            </a:fld>
            <a:endParaRPr lang="fr-CA"/>
          </a:p>
        </p:txBody>
      </p:sp>
    </p:spTree>
    <p:extLst>
      <p:ext uri="{BB962C8B-B14F-4D97-AF65-F5344CB8AC3E}">
        <p14:creationId xmlns:p14="http://schemas.microsoft.com/office/powerpoint/2010/main" val="3228181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Accueil">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a:t>MODIFIEZ LE STYLE DU TITRE</a:t>
            </a:r>
            <a:endParaRPr lang="en-US"/>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53976" y="5368326"/>
            <a:ext cx="3938024" cy="1487427"/>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336" y="5371668"/>
            <a:ext cx="3685888" cy="1484086"/>
          </a:xfrm>
          <a:prstGeom prst="rect">
            <a:avLst/>
          </a:prstGeom>
        </p:spPr>
      </p:pic>
    </p:spTree>
    <p:extLst>
      <p:ext uri="{BB962C8B-B14F-4D97-AF65-F5344CB8AC3E}">
        <p14:creationId xmlns:p14="http://schemas.microsoft.com/office/powerpoint/2010/main" val="1697440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02428"/>
            <a:ext cx="10515600" cy="405531"/>
          </a:xfrm>
        </p:spPr>
        <p:txBody>
          <a:bodyPr>
            <a:normAutofit/>
          </a:bodyPr>
          <a:lstStyle>
            <a:lvl1pPr>
              <a:defRPr sz="3600">
                <a:latin typeface="+mn-lt"/>
              </a:defRPr>
            </a:lvl1pPr>
          </a:lstStyle>
          <a:p>
            <a:r>
              <a:rPr lang="fr-FR"/>
              <a:t>MODIFIEZ LE STYLE DU TITRE</a:t>
            </a:r>
            <a:endParaRPr lang="en-US"/>
          </a:p>
        </p:txBody>
      </p:sp>
      <p:sp>
        <p:nvSpPr>
          <p:cNvPr id="3" name="Text Placeholder 2"/>
          <p:cNvSpPr>
            <a:spLocks noGrp="1"/>
          </p:cNvSpPr>
          <p:nvPr>
            <p:ph type="body" idx="1" hasCustomPrompt="1"/>
          </p:nvPr>
        </p:nvSpPr>
        <p:spPr>
          <a:xfrm>
            <a:off x="839789" y="1364071"/>
            <a:ext cx="5157787"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4" name="Content Placeholder 3"/>
          <p:cNvSpPr>
            <a:spLocks noGrp="1"/>
          </p:cNvSpPr>
          <p:nvPr>
            <p:ph sz="half" idx="2" hasCustomPrompt="1"/>
          </p:nvPr>
        </p:nvSpPr>
        <p:spPr>
          <a:xfrm>
            <a:off x="839789" y="2544096"/>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hasCustomPrompt="1"/>
          </p:nvPr>
        </p:nvSpPr>
        <p:spPr>
          <a:xfrm>
            <a:off x="6172201" y="1364071"/>
            <a:ext cx="5183188"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10" name="Content Placeholder 3"/>
          <p:cNvSpPr>
            <a:spLocks noGrp="1"/>
          </p:cNvSpPr>
          <p:nvPr>
            <p:ph sz="half" idx="13" hasCustomPrompt="1"/>
          </p:nvPr>
        </p:nvSpPr>
        <p:spPr>
          <a:xfrm>
            <a:off x="6196013" y="2527042"/>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u numéro de diapositive 3"/>
          <p:cNvSpPr>
            <a:spLocks noGrp="1"/>
          </p:cNvSpPr>
          <p:nvPr>
            <p:ph type="sldNum" sz="quarter" idx="4"/>
          </p:nvPr>
        </p:nvSpPr>
        <p:spPr>
          <a:xfrm>
            <a:off x="8610600" y="88550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9" name="Imag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761593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a:t>MODIFIEZ LE STYLE DU TITRE</a:t>
            </a:r>
            <a:endParaRPr lang="en-US"/>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sp>
        <p:nvSpPr>
          <p:cNvPr id="4" name="Espace réservé du numéro de diapositive 3"/>
          <p:cNvSpPr>
            <a:spLocks noGrp="1"/>
          </p:cNvSpPr>
          <p:nvPr>
            <p:ph type="sldNum" sz="quarter" idx="4"/>
          </p:nvPr>
        </p:nvSpPr>
        <p:spPr>
          <a:xfrm>
            <a:off x="8610600" y="88550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664340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numéro de diapositive 3"/>
          <p:cNvSpPr>
            <a:spLocks noGrp="1"/>
          </p:cNvSpPr>
          <p:nvPr>
            <p:ph type="sldNum" sz="quarter" idx="4"/>
          </p:nvPr>
        </p:nvSpPr>
        <p:spPr>
          <a:xfrm>
            <a:off x="8610600" y="88550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184390115"/>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796414"/>
            <a:ext cx="10515600" cy="550605"/>
          </a:xfrm>
        </p:spPr>
        <p:txBody>
          <a:bodyPr anchor="b">
            <a:normAutofit/>
          </a:bodyPr>
          <a:lstStyle>
            <a:lvl1pPr>
              <a:defRPr sz="3600"/>
            </a:lvl1pPr>
          </a:lstStyle>
          <a:p>
            <a:r>
              <a:rPr lang="fr-FR"/>
              <a:t>MODIFIEZ LE STYLE DU TITRE</a:t>
            </a:r>
            <a:endParaRPr lang="en-US"/>
          </a:p>
        </p:txBody>
      </p:sp>
      <p:sp>
        <p:nvSpPr>
          <p:cNvPr id="3" name="Text Placeholder 2"/>
          <p:cNvSpPr>
            <a:spLocks noGrp="1"/>
          </p:cNvSpPr>
          <p:nvPr>
            <p:ph type="body" idx="1"/>
          </p:nvPr>
        </p:nvSpPr>
        <p:spPr>
          <a:xfrm>
            <a:off x="831850" y="1858298"/>
            <a:ext cx="10515600" cy="3352800"/>
          </a:xfrm>
        </p:spPr>
        <p:txBody>
          <a:bodyPr>
            <a:norm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u numéro de diapositive 3"/>
          <p:cNvSpPr>
            <a:spLocks noGrp="1"/>
          </p:cNvSpPr>
          <p:nvPr>
            <p:ph type="sldNum" sz="quarter" idx="4"/>
          </p:nvPr>
        </p:nvSpPr>
        <p:spPr>
          <a:xfrm>
            <a:off x="8610600" y="88550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981195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Content Placeholder 2"/>
          <p:cNvSpPr>
            <a:spLocks noGrp="1"/>
          </p:cNvSpPr>
          <p:nvPr>
            <p:ph sz="half" idx="1" hasCustomPrompt="1"/>
          </p:nvPr>
        </p:nvSpPr>
        <p:spPr>
          <a:xfrm>
            <a:off x="838200" y="1825625"/>
            <a:ext cx="5181600" cy="4351338"/>
          </a:xfrm>
        </p:spPr>
        <p:txBody>
          <a:bodyPr/>
          <a:lstStyle>
            <a:lvl1pPr>
              <a:defRPr/>
            </a:lvl1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hasCustomPrompt="1"/>
          </p:nvPr>
        </p:nvSpPr>
        <p:spPr>
          <a:xfrm>
            <a:off x="6172200" y="1825625"/>
            <a:ext cx="5181600" cy="4351338"/>
          </a:xfrm>
        </p:spPr>
        <p:txBody>
          <a:bodyPr/>
          <a:lstStyle>
            <a:lvl1pPr>
              <a:defRPr/>
            </a:lvl1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numéro de diapositive 3"/>
          <p:cNvSpPr>
            <a:spLocks noGrp="1"/>
          </p:cNvSpPr>
          <p:nvPr>
            <p:ph type="sldNum" sz="quarter" idx="4"/>
          </p:nvPr>
        </p:nvSpPr>
        <p:spPr>
          <a:xfrm>
            <a:off x="8610600" y="88550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642292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Espace réservé du numéro de diapositive 3"/>
          <p:cNvSpPr>
            <a:spLocks noGrp="1"/>
          </p:cNvSpPr>
          <p:nvPr>
            <p:ph type="sldNum" sz="quarter" idx="4"/>
          </p:nvPr>
        </p:nvSpPr>
        <p:spPr>
          <a:xfrm>
            <a:off x="8610600" y="88550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737397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3"/>
          <p:cNvSpPr>
            <a:spLocks noGrp="1"/>
          </p:cNvSpPr>
          <p:nvPr>
            <p:ph type="sldNum" sz="quarter" idx="4"/>
          </p:nvPr>
        </p:nvSpPr>
        <p:spPr>
          <a:xfrm>
            <a:off x="8610600" y="88550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84743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29265"/>
            <a:ext cx="3932237" cy="1002890"/>
          </a:xfrm>
        </p:spPr>
        <p:txBody>
          <a:bodyPr anchor="b"/>
          <a:lstStyle>
            <a:lvl1pPr>
              <a:defRPr sz="3200">
                <a:solidFill>
                  <a:schemeClr val="accent2"/>
                </a:solidFill>
              </a:defRPr>
            </a:lvl1pPr>
          </a:lstStyle>
          <a:p>
            <a:r>
              <a:rPr lang="fr-FR"/>
              <a:t>Modifiez </a:t>
            </a:r>
            <a:br>
              <a:rPr lang="fr-FR"/>
            </a:br>
            <a:r>
              <a:rPr lang="fr-FR"/>
              <a:t>le style du titre</a:t>
            </a:r>
            <a:endParaRPr lang="en-US"/>
          </a:p>
        </p:txBody>
      </p:sp>
      <p:sp>
        <p:nvSpPr>
          <p:cNvPr id="3" name="Content Placeholder 2"/>
          <p:cNvSpPr>
            <a:spLocks noGrp="1"/>
          </p:cNvSpPr>
          <p:nvPr>
            <p:ph idx="1" hasCustomPrompt="1"/>
          </p:nvPr>
        </p:nvSpPr>
        <p:spPr>
          <a:xfrm>
            <a:off x="5183188" y="1936955"/>
            <a:ext cx="5504477" cy="330364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hasCustomPrompt="1"/>
          </p:nvPr>
        </p:nvSpPr>
        <p:spPr>
          <a:xfrm>
            <a:off x="839788" y="1936954"/>
            <a:ext cx="3932237" cy="3310323"/>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sp>
        <p:nvSpPr>
          <p:cNvPr id="5" name="Espace réservé du numéro de diapositive 3"/>
          <p:cNvSpPr>
            <a:spLocks noGrp="1"/>
          </p:cNvSpPr>
          <p:nvPr>
            <p:ph type="sldNum" sz="quarter" idx="4"/>
          </p:nvPr>
        </p:nvSpPr>
        <p:spPr>
          <a:xfrm>
            <a:off x="8610600" y="88550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339734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82250"/>
            <a:ext cx="3932237" cy="1263445"/>
          </a:xfrm>
        </p:spPr>
        <p:txBody>
          <a:bodyPr anchor="b"/>
          <a:lstStyle>
            <a:lvl1pPr>
              <a:defRPr sz="3200">
                <a:solidFill>
                  <a:schemeClr val="accent2"/>
                </a:solidFill>
              </a:defRPr>
            </a:lvl1pPr>
          </a:lstStyle>
          <a:p>
            <a:r>
              <a:rPr lang="fr-FR"/>
              <a:t>Modifiez </a:t>
            </a:r>
            <a:br>
              <a:rPr lang="fr-FR"/>
            </a:br>
            <a:r>
              <a:rPr lang="fr-FR"/>
              <a:t>le style du titre</a:t>
            </a:r>
            <a:endParaRPr lang="en-US"/>
          </a:p>
        </p:txBody>
      </p:sp>
      <p:sp>
        <p:nvSpPr>
          <p:cNvPr id="3" name="Picture Placeholder 2"/>
          <p:cNvSpPr>
            <a:spLocks noGrp="1" noChangeAspect="1"/>
          </p:cNvSpPr>
          <p:nvPr>
            <p:ph type="pic" idx="1"/>
          </p:nvPr>
        </p:nvSpPr>
        <p:spPr>
          <a:xfrm>
            <a:off x="5183188" y="1907458"/>
            <a:ext cx="4462257" cy="3460956"/>
          </a:xfrm>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hasCustomPrompt="1"/>
          </p:nvPr>
        </p:nvSpPr>
        <p:spPr>
          <a:xfrm>
            <a:off x="839788" y="1937459"/>
            <a:ext cx="3932237" cy="3311014"/>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sp>
        <p:nvSpPr>
          <p:cNvPr id="5" name="Espace réservé du numéro de diapositive 3"/>
          <p:cNvSpPr>
            <a:spLocks noGrp="1"/>
          </p:cNvSpPr>
          <p:nvPr>
            <p:ph type="sldNum" sz="quarter" idx="4"/>
          </p:nvPr>
        </p:nvSpPr>
        <p:spPr>
          <a:xfrm>
            <a:off x="8610600" y="88550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485855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06245"/>
            <a:ext cx="10515600" cy="550607"/>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numéro de diapositive 3"/>
          <p:cNvSpPr>
            <a:spLocks noGrp="1"/>
          </p:cNvSpPr>
          <p:nvPr>
            <p:ph type="sldNum" sz="quarter" idx="4"/>
          </p:nvPr>
        </p:nvSpPr>
        <p:spPr>
          <a:xfrm>
            <a:off x="8610600" y="88550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spTree>
    <p:extLst>
      <p:ext uri="{BB962C8B-B14F-4D97-AF65-F5344CB8AC3E}">
        <p14:creationId xmlns:p14="http://schemas.microsoft.com/office/powerpoint/2010/main" val="2235510819"/>
      </p:ext>
    </p:extLst>
  </p:cSld>
  <p:clrMap bg1="lt1" tx1="dk1" bg2="lt2" tx2="dk2" accent1="accent1" accent2="accent2" accent3="accent3" accent4="accent4" accent5="accent5" accent6="accent6" hlink="hlink" folHlink="folHlink"/>
  <p:sldLayoutIdLst>
    <p:sldLayoutId id="2147483683" r:id="rId1"/>
    <p:sldLayoutId id="2147483680" r:id="rId2"/>
    <p:sldLayoutId id="2147483672" r:id="rId3"/>
    <p:sldLayoutId id="2147483673" r:id="rId4"/>
    <p:sldLayoutId id="2147483674" r:id="rId5"/>
    <p:sldLayoutId id="2147483676" r:id="rId6"/>
    <p:sldLayoutId id="2147483677" r:id="rId7"/>
    <p:sldLayoutId id="2147483678" r:id="rId8"/>
    <p:sldLayoutId id="2147483679" r:id="rId9"/>
    <p:sldLayoutId id="2147483665" r:id="rId10"/>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Clr>
          <a:schemeClr val="accent3">
            <a:lumMod val="40000"/>
            <a:lumOff val="60000"/>
          </a:schemeClr>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publications.msss.gouv.qc.ca/msss/fichiers/2021/21-846-01W.pdf" TargetMode="Externa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1000" b="-1000"/>
          </a:stretch>
        </a:blipFill>
        <a:effectLst/>
      </p:bgPr>
    </p:bg>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935F3468-7440-E155-622B-3E58E43E3010}"/>
              </a:ext>
            </a:extLst>
          </p:cNvPr>
          <p:cNvSpPr>
            <a:spLocks noGrp="1"/>
          </p:cNvSpPr>
          <p:nvPr>
            <p:ph type="ctrTitle"/>
            <p:custDataLst>
              <p:tags r:id="rId1"/>
            </p:custDataLst>
          </p:nvPr>
        </p:nvSpPr>
        <p:spPr>
          <a:xfrm>
            <a:off x="920804" y="297499"/>
            <a:ext cx="10561448" cy="3131501"/>
          </a:xfrm>
        </p:spPr>
        <p:txBody>
          <a:bodyPr vert="horz" lIns="91440" tIns="45720" rIns="91440" bIns="45720" rtlCol="0" anchor="b">
            <a:normAutofit/>
          </a:bodyPr>
          <a:lstStyle/>
          <a:p>
            <a:br>
              <a:rPr lang="fr-CA" sz="4200" b="1" kern="1200" dirty="0">
                <a:highlight>
                  <a:srgbClr val="FFFF00"/>
                </a:highlight>
                <a:latin typeface="+mj-lt"/>
              </a:rPr>
            </a:br>
            <a:br>
              <a:rPr lang="fr-CA" sz="4200" b="1" kern="1200" dirty="0">
                <a:highlight>
                  <a:srgbClr val="FFFF00"/>
                </a:highlight>
                <a:latin typeface="+mj-lt"/>
              </a:rPr>
            </a:br>
            <a:r>
              <a:rPr lang="fr-CA" sz="4200" b="1" dirty="0">
                <a:latin typeface="+mj-lt"/>
              </a:rPr>
              <a:t>Table Québec-municipalités en itinérance</a:t>
            </a:r>
            <a:endParaRPr lang="fr-CA" sz="4200" b="1" i="1" kern="1200" dirty="0">
              <a:latin typeface="+mj-lt"/>
            </a:endParaRPr>
          </a:p>
        </p:txBody>
      </p:sp>
      <p:sp>
        <p:nvSpPr>
          <p:cNvPr id="7" name="Sous-titre 2">
            <a:extLst>
              <a:ext uri="{FF2B5EF4-FFF2-40B4-BE49-F238E27FC236}">
                <a16:creationId xmlns:a16="http://schemas.microsoft.com/office/drawing/2014/main" id="{EA9E8A15-D3E0-7472-1B9A-DE6AE041CE4F}"/>
              </a:ext>
            </a:extLst>
          </p:cNvPr>
          <p:cNvSpPr>
            <a:spLocks noGrp="1"/>
          </p:cNvSpPr>
          <p:nvPr>
            <p:ph type="subTitle" idx="1"/>
            <p:custDataLst>
              <p:tags r:id="rId2"/>
            </p:custDataLst>
          </p:nvPr>
        </p:nvSpPr>
        <p:spPr>
          <a:xfrm>
            <a:off x="3692541" y="5140480"/>
            <a:ext cx="4806917" cy="586324"/>
          </a:xfrm>
        </p:spPr>
        <p:txBody>
          <a:bodyPr vert="horz" lIns="91440" tIns="45720" rIns="91440" bIns="45720" rtlCol="0" anchor="ctr">
            <a:normAutofit/>
          </a:bodyPr>
          <a:lstStyle/>
          <a:p>
            <a:r>
              <a:rPr lang="fr-CA" sz="2400" dirty="0">
                <a:solidFill>
                  <a:schemeClr val="tx1"/>
                </a:solidFill>
              </a:rPr>
              <a:t>17 juin 2024</a:t>
            </a:r>
            <a:endParaRPr lang="fr-CA" sz="2400" kern="1200" dirty="0">
              <a:solidFill>
                <a:schemeClr val="tx1"/>
              </a:solidFill>
              <a:latin typeface="+mn-lt"/>
            </a:endParaRPr>
          </a:p>
        </p:txBody>
      </p:sp>
    </p:spTree>
    <p:extLst>
      <p:ext uri="{BB962C8B-B14F-4D97-AF65-F5344CB8AC3E}">
        <p14:creationId xmlns:p14="http://schemas.microsoft.com/office/powerpoint/2010/main" val="558530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9A3C07-D74A-8AD7-549A-6A4F2116FA5B}"/>
              </a:ext>
            </a:extLst>
          </p:cNvPr>
          <p:cNvSpPr>
            <a:spLocks noGrp="1"/>
          </p:cNvSpPr>
          <p:nvPr>
            <p:ph type="title"/>
          </p:nvPr>
        </p:nvSpPr>
        <p:spPr>
          <a:xfrm>
            <a:off x="723900" y="335351"/>
            <a:ext cx="10515600" cy="550607"/>
          </a:xfrm>
        </p:spPr>
        <p:txBody>
          <a:bodyPr>
            <a:normAutofit fontScale="90000"/>
          </a:bodyPr>
          <a:lstStyle/>
          <a:p>
            <a:r>
              <a:rPr lang="fr-CA">
                <a:ea typeface="Calibri"/>
                <a:cs typeface="Calibri"/>
              </a:rPr>
              <a:t>Proposition d'ordre du jour </a:t>
            </a:r>
            <a:endParaRPr lang="fr-CA">
              <a:highlight>
                <a:srgbClr val="FFFF00"/>
              </a:highlight>
              <a:cs typeface="Calibri"/>
            </a:endParaRPr>
          </a:p>
        </p:txBody>
      </p:sp>
      <p:sp>
        <p:nvSpPr>
          <p:cNvPr id="4" name="Espace réservé du numéro de diapositive 3">
            <a:extLst>
              <a:ext uri="{FF2B5EF4-FFF2-40B4-BE49-F238E27FC236}">
                <a16:creationId xmlns:a16="http://schemas.microsoft.com/office/drawing/2014/main" id="{5FA80CEF-7D2A-089A-3809-1F38A1602AC9}"/>
              </a:ext>
            </a:extLst>
          </p:cNvPr>
          <p:cNvSpPr>
            <a:spLocks noGrp="1"/>
          </p:cNvSpPr>
          <p:nvPr>
            <p:ph type="sldNum" sz="quarter" idx="4"/>
          </p:nvPr>
        </p:nvSpPr>
        <p:spPr/>
        <p:txBody>
          <a:bodyPr/>
          <a:lstStyle/>
          <a:p>
            <a:fld id="{511EA75C-EC4C-4D33-ACF8-A8544E993E0B}" type="slidenum">
              <a:rPr lang="fr-CA" smtClean="0"/>
              <a:t>2</a:t>
            </a:fld>
            <a:endParaRPr lang="fr-CA"/>
          </a:p>
        </p:txBody>
      </p:sp>
      <p:graphicFrame>
        <p:nvGraphicFramePr>
          <p:cNvPr id="7" name="Espace réservé du contenu 6">
            <a:extLst>
              <a:ext uri="{FF2B5EF4-FFF2-40B4-BE49-F238E27FC236}">
                <a16:creationId xmlns:a16="http://schemas.microsoft.com/office/drawing/2014/main" id="{0AD613AE-14AD-2C7F-7771-30CC57DE7E48}"/>
              </a:ext>
            </a:extLst>
          </p:cNvPr>
          <p:cNvGraphicFramePr>
            <a:graphicFrameLocks noGrp="1"/>
          </p:cNvGraphicFramePr>
          <p:nvPr>
            <p:ph idx="1"/>
            <p:extLst>
              <p:ext uri="{D42A27DB-BD31-4B8C-83A1-F6EECF244321}">
                <p14:modId xmlns:p14="http://schemas.microsoft.com/office/powerpoint/2010/main" val="287501730"/>
              </p:ext>
            </p:extLst>
          </p:nvPr>
        </p:nvGraphicFramePr>
        <p:xfrm>
          <a:off x="838200" y="1039164"/>
          <a:ext cx="10706092" cy="4967640"/>
        </p:xfrm>
        <a:graphic>
          <a:graphicData uri="http://schemas.openxmlformats.org/drawingml/2006/table">
            <a:tbl>
              <a:tblPr firstRow="1" bandRow="1">
                <a:tableStyleId>{5C22544A-7EE6-4342-B048-85BDC9FD1C3A}</a:tableStyleId>
              </a:tblPr>
              <a:tblGrid>
                <a:gridCol w="4870114">
                  <a:extLst>
                    <a:ext uri="{9D8B030D-6E8A-4147-A177-3AD203B41FA5}">
                      <a16:colId xmlns:a16="http://schemas.microsoft.com/office/drawing/2014/main" val="2941077167"/>
                    </a:ext>
                  </a:extLst>
                </a:gridCol>
                <a:gridCol w="3025989">
                  <a:extLst>
                    <a:ext uri="{9D8B030D-6E8A-4147-A177-3AD203B41FA5}">
                      <a16:colId xmlns:a16="http://schemas.microsoft.com/office/drawing/2014/main" val="479007609"/>
                    </a:ext>
                  </a:extLst>
                </a:gridCol>
                <a:gridCol w="1472673">
                  <a:extLst>
                    <a:ext uri="{9D8B030D-6E8A-4147-A177-3AD203B41FA5}">
                      <a16:colId xmlns:a16="http://schemas.microsoft.com/office/drawing/2014/main" val="1199973967"/>
                    </a:ext>
                  </a:extLst>
                </a:gridCol>
                <a:gridCol w="1337316">
                  <a:extLst>
                    <a:ext uri="{9D8B030D-6E8A-4147-A177-3AD203B41FA5}">
                      <a16:colId xmlns:a16="http://schemas.microsoft.com/office/drawing/2014/main" val="935270585"/>
                    </a:ext>
                  </a:extLst>
                </a:gridCol>
              </a:tblGrid>
              <a:tr h="357527">
                <a:tc>
                  <a:txBody>
                    <a:bodyPr/>
                    <a:lstStyle/>
                    <a:p>
                      <a:pPr marL="0" algn="ctr" rtl="0" eaLnBrk="1" fontAlgn="t" latinLnBrk="0" hangingPunct="1">
                        <a:spcBef>
                          <a:spcPts val="0"/>
                        </a:spcBef>
                        <a:spcAft>
                          <a:spcPts val="0"/>
                        </a:spcAft>
                      </a:pPr>
                      <a:r>
                        <a:rPr lang="fr-CA" sz="1800" b="1" i="0" u="none" strike="noStrike" kern="1200">
                          <a:solidFill>
                            <a:srgbClr val="FFFFFF"/>
                          </a:solidFill>
                          <a:effectLst/>
                          <a:latin typeface="Calibri"/>
                        </a:rPr>
                        <a:t>Sujets</a:t>
                      </a:r>
                      <a:endParaRPr lang="fr-CA" sz="1800" b="0" i="0" u="none" strike="noStrike">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5DA1"/>
                    </a:solidFill>
                  </a:tcPr>
                </a:tc>
                <a:tc>
                  <a:txBody>
                    <a:bodyPr/>
                    <a:lstStyle/>
                    <a:p>
                      <a:pPr marL="0" algn="ctr" rtl="0" eaLnBrk="1" fontAlgn="t" latinLnBrk="0" hangingPunct="1">
                        <a:spcBef>
                          <a:spcPts val="0"/>
                        </a:spcBef>
                        <a:spcAft>
                          <a:spcPts val="0"/>
                        </a:spcAft>
                      </a:pPr>
                      <a:r>
                        <a:rPr lang="fr-CA" sz="1800" b="1" i="0" u="none" strike="noStrike" kern="1200">
                          <a:solidFill>
                            <a:srgbClr val="FFFFFF"/>
                          </a:solidFill>
                          <a:effectLst/>
                          <a:latin typeface="Calibri"/>
                        </a:rPr>
                        <a:t>Présentateurs</a:t>
                      </a:r>
                      <a:endParaRPr lang="fr-CA" sz="1800" b="0" i="0" u="none" strike="noStrike">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5DA1"/>
                    </a:solidFill>
                  </a:tcPr>
                </a:tc>
                <a:tc>
                  <a:txBody>
                    <a:bodyPr/>
                    <a:lstStyle/>
                    <a:p>
                      <a:pPr marL="0" algn="ctr" rtl="0" eaLnBrk="1" fontAlgn="t" latinLnBrk="0" hangingPunct="1">
                        <a:spcBef>
                          <a:spcPts val="0"/>
                        </a:spcBef>
                        <a:spcAft>
                          <a:spcPts val="0"/>
                        </a:spcAft>
                      </a:pPr>
                      <a:r>
                        <a:rPr lang="fr-FR" sz="1800" b="1" i="0" u="none" strike="noStrike" kern="1200">
                          <a:solidFill>
                            <a:srgbClr val="FFFFFF"/>
                          </a:solidFill>
                          <a:effectLst/>
                          <a:latin typeface="Calibri"/>
                          <a:ea typeface="+mn-ea"/>
                          <a:cs typeface="+mn-cs"/>
                        </a:rPr>
                        <a:t>Durée</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5DA1"/>
                    </a:solidFill>
                  </a:tcPr>
                </a:tc>
                <a:tc>
                  <a:txBody>
                    <a:bodyPr/>
                    <a:lstStyle/>
                    <a:p>
                      <a:pPr marL="0" algn="l" rtl="0" eaLnBrk="1" fontAlgn="t" latinLnBrk="0" hangingPunct="1">
                        <a:spcBef>
                          <a:spcPts val="0"/>
                        </a:spcBef>
                        <a:spcAft>
                          <a:spcPts val="0"/>
                        </a:spcAft>
                      </a:pPr>
                      <a:r>
                        <a:rPr lang="fr-FR" sz="1800" b="1" i="0" u="none" strike="noStrike" kern="1200">
                          <a:solidFill>
                            <a:srgbClr val="FFFFFF"/>
                          </a:solidFill>
                          <a:effectLst/>
                          <a:latin typeface="Calibri"/>
                          <a:ea typeface="+mn-ea"/>
                          <a:cs typeface="+mn-cs"/>
                        </a:rPr>
                        <a:t>Pièce jointe</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5DA1"/>
                    </a:solidFill>
                  </a:tcPr>
                </a:tc>
                <a:extLst>
                  <a:ext uri="{0D108BD9-81ED-4DB2-BD59-A6C34878D82A}">
                    <a16:rowId xmlns:a16="http://schemas.microsoft.com/office/drawing/2014/main" val="3227278391"/>
                  </a:ext>
                </a:extLst>
              </a:tr>
              <a:tr h="473300">
                <a:tc>
                  <a:txBody>
                    <a:bodyPr/>
                    <a:lstStyle/>
                    <a:p>
                      <a:pPr marL="0" indent="0" algn="l" rtl="0" eaLnBrk="1" fontAlgn="t" latinLnBrk="0" hangingPunct="1">
                        <a:spcBef>
                          <a:spcPts val="0"/>
                        </a:spcBef>
                        <a:spcAft>
                          <a:spcPts val="0"/>
                        </a:spcAft>
                        <a:buClrTx/>
                        <a:buSzPts val="1800"/>
                        <a:buNone/>
                      </a:pPr>
                      <a:r>
                        <a:rPr lang="fr-CA" sz="1600" b="0" i="0" u="none" strike="noStrike" kern="1200">
                          <a:solidFill>
                            <a:srgbClr val="2D2E83"/>
                          </a:solidFill>
                          <a:effectLst/>
                          <a:latin typeface="Calibri"/>
                        </a:rPr>
                        <a:t>1. Mot de bienvenue et tour de table</a:t>
                      </a:r>
                      <a:endParaRPr lang="fr-CA" sz="1600" b="0" i="0" u="none" strike="noStrike">
                        <a:effectLst/>
                        <a:latin typeface="Calibri"/>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r>
                        <a:rPr lang="fr-CA" sz="1600" b="0" i="0" u="none" strike="noStrike" kern="1200">
                          <a:solidFill>
                            <a:srgbClr val="2D2E83"/>
                          </a:solidFill>
                          <a:effectLst/>
                          <a:latin typeface="Calibri"/>
                        </a:rPr>
                        <a:t>Katia Petit, MAMH</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rowSpan="2">
                  <a:txBody>
                    <a:bodyPr/>
                    <a:lstStyle/>
                    <a:p>
                      <a:pPr marL="0" algn="ctr" rtl="0" eaLnBrk="1" fontAlgn="t" latinLnBrk="0" hangingPunct="1">
                        <a:spcBef>
                          <a:spcPts val="0"/>
                        </a:spcBef>
                        <a:spcAft>
                          <a:spcPts val="0"/>
                        </a:spcAft>
                      </a:pPr>
                      <a:r>
                        <a:rPr lang="fr-CA" sz="1600" b="0" i="0" u="none" strike="noStrike" kern="1200">
                          <a:solidFill>
                            <a:schemeClr val="tx1"/>
                          </a:solidFill>
                          <a:effectLst/>
                          <a:latin typeface="Calibri"/>
                        </a:rPr>
                        <a:t>13 H 30</a:t>
                      </a:r>
                      <a:endParaRPr lang="fr-CA" sz="1600" b="0" i="0" u="none" strike="noStrike">
                        <a:solidFill>
                          <a:schemeClr val="tx1"/>
                        </a:solidFill>
                        <a:effectLst/>
                        <a:latin typeface="Calibri"/>
                      </a:endParaRPr>
                    </a:p>
                    <a:p>
                      <a:pPr marL="0" lvl="0" algn="ctr">
                        <a:spcBef>
                          <a:spcPts val="0"/>
                        </a:spcBef>
                        <a:spcAft>
                          <a:spcPts val="0"/>
                        </a:spcAft>
                        <a:buNone/>
                      </a:pPr>
                      <a:r>
                        <a:rPr lang="fr-CA" sz="1600" b="0" i="0" u="none" strike="noStrike" kern="1200">
                          <a:solidFill>
                            <a:schemeClr val="tx1"/>
                          </a:solidFill>
                          <a:effectLst/>
                          <a:latin typeface="Calibri"/>
                        </a:rPr>
                        <a:t>(5 minutes)</a:t>
                      </a:r>
                      <a:endParaRPr lang="fr-CA" sz="1600" b="0" i="0" u="none" strike="noStrike">
                        <a:solidFill>
                          <a:schemeClr val="tx1"/>
                        </a:solidFill>
                        <a:effectLst/>
                        <a:latin typeface="Calibri"/>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lvl="0" algn="ctr">
                        <a:spcBef>
                          <a:spcPts val="0"/>
                        </a:spcBef>
                        <a:spcAft>
                          <a:spcPts val="0"/>
                        </a:spcAft>
                        <a:buNone/>
                      </a:pPr>
                      <a:r>
                        <a:rPr lang="fr-FR" sz="1600" b="0" i="0" u="none" strike="noStrike" kern="1200" noProof="0">
                          <a:solidFill>
                            <a:srgbClr val="2D2E83"/>
                          </a:solidFill>
                          <a:effectLst/>
                          <a:latin typeface="+mn-lt"/>
                          <a:ea typeface="+mn-ea"/>
                          <a:cs typeface="+mn-cs"/>
                        </a:rPr>
                        <a:t>--</a:t>
                      </a:r>
                      <a:endParaRPr lang="fr-FR" sz="1600" b="0" i="0" u="none" strike="noStrike" kern="1200">
                        <a:solidFill>
                          <a:srgbClr val="2D2E83"/>
                        </a:solidFill>
                        <a:effectLst/>
                        <a:latin typeface="+mn-lt"/>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extLst>
                  <a:ext uri="{0D108BD9-81ED-4DB2-BD59-A6C34878D82A}">
                    <a16:rowId xmlns:a16="http://schemas.microsoft.com/office/drawing/2014/main" val="582874379"/>
                  </a:ext>
                </a:extLst>
              </a:tr>
              <a:tr h="622336">
                <a:tc>
                  <a:txBody>
                    <a:bodyPr/>
                    <a:lstStyle/>
                    <a:p>
                      <a:pPr marL="0" indent="0" algn="l" rtl="0" eaLnBrk="1" fontAlgn="t" latinLnBrk="0" hangingPunct="1">
                        <a:spcBef>
                          <a:spcPts val="0"/>
                        </a:spcBef>
                        <a:spcAft>
                          <a:spcPts val="0"/>
                        </a:spcAft>
                      </a:pPr>
                      <a:r>
                        <a:rPr lang="fr-CA" sz="1600" b="0" i="0" u="none" strike="noStrike" kern="1200">
                          <a:solidFill>
                            <a:srgbClr val="2D2E83"/>
                          </a:solidFill>
                          <a:effectLst/>
                          <a:latin typeface="Calibri"/>
                          <a:ea typeface="+mn-ea"/>
                          <a:cs typeface="+mn-cs"/>
                        </a:rPr>
                        <a:t>2. Adoption du projet d'ordre du jour et du compte rendu de la première rencontre</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ctr" rtl="0" eaLnBrk="1" fontAlgn="t" latinLnBrk="0" hangingPunct="1">
                        <a:spcBef>
                          <a:spcPts val="0"/>
                        </a:spcBef>
                        <a:spcAft>
                          <a:spcPts val="0"/>
                        </a:spcAft>
                      </a:pPr>
                      <a:r>
                        <a:rPr lang="fr-CA" sz="1600" b="0" i="0" u="none" strike="noStrike" kern="1200">
                          <a:solidFill>
                            <a:srgbClr val="2D2E83"/>
                          </a:solidFill>
                          <a:effectLst/>
                          <a:latin typeface="Calibri"/>
                        </a:rPr>
                        <a:t>Katia Petit, MAMH</a:t>
                      </a:r>
                      <a:endParaRPr lang="fr-CA" sz="1600" b="0" i="0" u="none" strike="noStrike">
                        <a:effectLst/>
                        <a:latin typeface="Calibri"/>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vMerge="1">
                  <a:txBody>
                    <a:bodyPr/>
                    <a:lstStyle/>
                    <a:p>
                      <a:pPr marL="0" algn="ctr" rtl="0" eaLnBrk="1" fontAlgn="t" latinLnBrk="0" hangingPunct="1">
                        <a:spcBef>
                          <a:spcPts val="0"/>
                        </a:spcBef>
                        <a:spcAft>
                          <a:spcPts val="0"/>
                        </a:spcAft>
                      </a:pPr>
                      <a:endParaRPr lang="fr-CA" sz="1800" b="0" i="0" u="none" strike="noStrike">
                        <a:solidFill>
                          <a:schemeClr val="tx1"/>
                        </a:solidFill>
                        <a:effectLst/>
                        <a:latin typeface="Calibri"/>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lvl="0" algn="ctr">
                        <a:spcBef>
                          <a:spcPts val="0"/>
                        </a:spcBef>
                        <a:spcAft>
                          <a:spcPts val="0"/>
                        </a:spcAft>
                        <a:buNone/>
                      </a:pPr>
                      <a:r>
                        <a:rPr lang="fr-CA" sz="1600" b="0" i="0" u="none" strike="noStrike" kern="1200" noProof="0">
                          <a:solidFill>
                            <a:srgbClr val="2D2E83"/>
                          </a:solidFill>
                          <a:effectLst/>
                          <a:latin typeface="+mn-lt"/>
                          <a:ea typeface="+mn-ea"/>
                          <a:cs typeface="+mn-cs"/>
                        </a:rPr>
                        <a:t>X</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extLst>
                  <a:ext uri="{0D108BD9-81ED-4DB2-BD59-A6C34878D82A}">
                    <a16:rowId xmlns:a16="http://schemas.microsoft.com/office/drawing/2014/main" val="4017446026"/>
                  </a:ext>
                </a:extLst>
              </a:tr>
              <a:tr h="566084">
                <a:tc>
                  <a:txBody>
                    <a:bodyPr/>
                    <a:lstStyle/>
                    <a:p>
                      <a:pPr marL="0" indent="0" algn="l" rtl="0" eaLnBrk="1" fontAlgn="t" latinLnBrk="0" hangingPunct="1">
                        <a:spcBef>
                          <a:spcPts val="0"/>
                        </a:spcBef>
                        <a:spcAft>
                          <a:spcPts val="0"/>
                        </a:spcAft>
                      </a:pPr>
                      <a:r>
                        <a:rPr lang="fr-CA" sz="1600" b="0" i="0" u="none" strike="noStrike" kern="1200">
                          <a:solidFill>
                            <a:srgbClr val="2D2E83"/>
                          </a:solidFill>
                          <a:effectLst/>
                          <a:latin typeface="Calibri"/>
                          <a:ea typeface="+mn-ea"/>
                          <a:cs typeface="+mn-cs"/>
                        </a:rPr>
                        <a:t>3. Finalisation du mandat de la TQMI</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r>
                        <a:rPr lang="fr-CA" sz="1600" b="0" i="0" u="none" strike="noStrike" kern="1200">
                          <a:solidFill>
                            <a:srgbClr val="2D2E83"/>
                          </a:solidFill>
                          <a:effectLst/>
                          <a:latin typeface="Calibri"/>
                        </a:rPr>
                        <a:t>Caroline de </a:t>
                      </a:r>
                      <a:r>
                        <a:rPr lang="fr-CA" sz="1600" b="0" i="0" u="none" strike="noStrike" kern="1200" err="1">
                          <a:solidFill>
                            <a:srgbClr val="2D2E83"/>
                          </a:solidFill>
                          <a:effectLst/>
                          <a:latin typeface="Calibri"/>
                        </a:rPr>
                        <a:t>Pokomandy</a:t>
                      </a:r>
                      <a:r>
                        <a:rPr lang="fr-CA" sz="1600" b="0" i="0" u="none" strike="noStrike" kern="1200">
                          <a:solidFill>
                            <a:srgbClr val="2D2E83"/>
                          </a:solidFill>
                          <a:effectLst/>
                          <a:latin typeface="Calibri"/>
                        </a:rPr>
                        <a:t>-Morin, MSSS</a:t>
                      </a:r>
                      <a:endParaRPr lang="fr-CA" sz="1600" b="0" i="0" u="none" strike="noStrike">
                        <a:effectLst/>
                        <a:latin typeface="Calibri"/>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r>
                        <a:rPr lang="fr-CA" sz="1600" b="0" i="0" u="none" strike="noStrike" kern="1200">
                          <a:solidFill>
                            <a:srgbClr val="2D2E83"/>
                          </a:solidFill>
                          <a:effectLst/>
                          <a:latin typeface="Calibri"/>
                        </a:rPr>
                        <a:t>13 H 35</a:t>
                      </a:r>
                      <a:endParaRPr lang="fr-CA" sz="1600" b="0" i="0" u="none" strike="noStrike">
                        <a:effectLst/>
                        <a:latin typeface="Calibri"/>
                      </a:endParaRPr>
                    </a:p>
                    <a:p>
                      <a:pPr marL="0" lvl="0" algn="ctr">
                        <a:spcBef>
                          <a:spcPts val="0"/>
                        </a:spcBef>
                        <a:spcAft>
                          <a:spcPts val="0"/>
                        </a:spcAft>
                        <a:buNone/>
                      </a:pPr>
                      <a:r>
                        <a:rPr lang="fr-CA" sz="1600" b="0" i="0" u="none" strike="noStrike" kern="1200">
                          <a:solidFill>
                            <a:srgbClr val="2D2E83"/>
                          </a:solidFill>
                          <a:effectLst/>
                          <a:latin typeface="Calibri"/>
                        </a:rPr>
                        <a:t>(15 minutes)</a:t>
                      </a:r>
                      <a:endParaRPr lang="fr-CA" sz="1600" b="0" i="0" u="none" strike="noStrike">
                        <a:effectLst/>
                        <a:latin typeface="Calibri"/>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r>
                        <a:rPr lang="fr-CA" sz="1600" b="0" i="0" u="none" strike="noStrike" kern="1200">
                          <a:solidFill>
                            <a:srgbClr val="2D2E83"/>
                          </a:solidFill>
                          <a:effectLst/>
                          <a:latin typeface="+mn-lt"/>
                        </a:rPr>
                        <a:t>X</a:t>
                      </a:r>
                      <a:endParaRPr lang="fr-CA" sz="1600" b="0" i="0" u="none" strike="noStrike">
                        <a:effectLst/>
                        <a:latin typeface="+mn-l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extLst>
                  <a:ext uri="{0D108BD9-81ED-4DB2-BD59-A6C34878D82A}">
                    <a16:rowId xmlns:a16="http://schemas.microsoft.com/office/drawing/2014/main" val="4162111111"/>
                  </a:ext>
                </a:extLst>
              </a:tr>
              <a:tr h="1689197">
                <a:tc>
                  <a:txBody>
                    <a:bodyPr/>
                    <a:lstStyle/>
                    <a:p>
                      <a:pPr marL="0" indent="0" algn="l" rtl="0" eaLnBrk="1" fontAlgn="t" latinLnBrk="0" hangingPunct="1">
                        <a:spcBef>
                          <a:spcPts val="0"/>
                        </a:spcBef>
                        <a:spcAft>
                          <a:spcPts val="0"/>
                        </a:spcAft>
                      </a:pPr>
                      <a:r>
                        <a:rPr lang="fr-CA" sz="1600" b="0" i="0" u="none" strike="noStrike" kern="1200">
                          <a:solidFill>
                            <a:srgbClr val="2D2E83"/>
                          </a:solidFill>
                          <a:effectLst/>
                          <a:latin typeface="Calibri"/>
                          <a:ea typeface="+mn-ea"/>
                          <a:cs typeface="+mn-cs"/>
                        </a:rPr>
                        <a:t>4. Échange sur les priorités du comité et modalités de fonctionnement</a:t>
                      </a:r>
                    </a:p>
                    <a:p>
                      <a:pPr marL="742950" lvl="1" indent="-285750" algn="l" rtl="0" eaLnBrk="1" fontAlgn="t" latinLnBrk="0" hangingPunct="1">
                        <a:spcBef>
                          <a:spcPts val="0"/>
                        </a:spcBef>
                        <a:spcAft>
                          <a:spcPts val="0"/>
                        </a:spcAft>
                        <a:buFont typeface="Arial" panose="020B0604020202020204" pitchFamily="34" charset="0"/>
                        <a:buChar char="•"/>
                      </a:pPr>
                      <a:r>
                        <a:rPr lang="fr-CA" sz="1600" b="0" i="0" u="none" strike="noStrike" kern="1200">
                          <a:solidFill>
                            <a:srgbClr val="2D2E83"/>
                          </a:solidFill>
                          <a:effectLst/>
                          <a:latin typeface="Calibri"/>
                          <a:ea typeface="+mn-ea"/>
                          <a:cs typeface="+mn-cs"/>
                        </a:rPr>
                        <a:t>Énumération/dénombrement</a:t>
                      </a:r>
                    </a:p>
                    <a:p>
                      <a:pPr marL="742950" lvl="1" indent="-285750" algn="l" rtl="0" eaLnBrk="1" fontAlgn="t" latinLnBrk="0" hangingPunct="1">
                        <a:spcBef>
                          <a:spcPts val="0"/>
                        </a:spcBef>
                        <a:spcAft>
                          <a:spcPts val="0"/>
                        </a:spcAft>
                        <a:buFont typeface="Arial" panose="020B0604020202020204" pitchFamily="34" charset="0"/>
                        <a:buChar char="•"/>
                      </a:pPr>
                      <a:r>
                        <a:rPr lang="fr-CA" sz="1600" b="0" i="0" u="none" strike="noStrike" kern="1200">
                          <a:solidFill>
                            <a:srgbClr val="2D2E83"/>
                          </a:solidFill>
                          <a:effectLst/>
                          <a:latin typeface="Calibri"/>
                          <a:ea typeface="+mn-ea"/>
                          <a:cs typeface="+mn-cs"/>
                        </a:rPr>
                        <a:t>Rôles et responsabilités</a:t>
                      </a:r>
                    </a:p>
                    <a:p>
                      <a:pPr marL="742950" lvl="1" indent="-285750" algn="l" rtl="0" eaLnBrk="1" fontAlgn="t" latinLnBrk="0" hangingPunct="1">
                        <a:spcBef>
                          <a:spcPts val="0"/>
                        </a:spcBef>
                        <a:spcAft>
                          <a:spcPts val="0"/>
                        </a:spcAft>
                        <a:buFont typeface="Arial" panose="020B0604020202020204" pitchFamily="34" charset="0"/>
                        <a:buChar char="•"/>
                      </a:pPr>
                      <a:r>
                        <a:rPr lang="fr-CA" sz="1600" b="0" i="0" u="none" strike="noStrike" kern="1200">
                          <a:solidFill>
                            <a:srgbClr val="2D2E83"/>
                          </a:solidFill>
                          <a:effectLst/>
                          <a:latin typeface="Calibri"/>
                          <a:ea typeface="+mn-ea"/>
                          <a:cs typeface="+mn-cs"/>
                        </a:rPr>
                        <a:t>Campement</a:t>
                      </a:r>
                    </a:p>
                    <a:p>
                      <a:pPr marL="742950" lvl="1" indent="-285750" algn="l" rtl="0" eaLnBrk="1" fontAlgn="t" latinLnBrk="0" hangingPunct="1">
                        <a:spcBef>
                          <a:spcPts val="0"/>
                        </a:spcBef>
                        <a:spcAft>
                          <a:spcPts val="0"/>
                        </a:spcAft>
                        <a:buFont typeface="Arial" panose="020B0604020202020204" pitchFamily="34" charset="0"/>
                        <a:buChar char="•"/>
                      </a:pPr>
                      <a:r>
                        <a:rPr lang="fr-CA" sz="1600" b="0" i="0" u="none" strike="noStrike" kern="1200">
                          <a:solidFill>
                            <a:srgbClr val="2D2E83"/>
                          </a:solidFill>
                          <a:effectLst/>
                          <a:latin typeface="Calibri"/>
                          <a:ea typeface="+mn-ea"/>
                          <a:cs typeface="+mn-cs"/>
                        </a:rPr>
                        <a:t>Autre</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ctr" rtl="0" eaLnBrk="1" fontAlgn="t" latinLnBrk="0" hangingPunct="1">
                        <a:spcBef>
                          <a:spcPts val="0"/>
                        </a:spcBef>
                        <a:spcAft>
                          <a:spcPts val="0"/>
                        </a:spcAft>
                      </a:pPr>
                      <a:r>
                        <a:rPr lang="fr-CA" sz="1600" b="0" i="0" u="none" strike="noStrike" kern="1200">
                          <a:solidFill>
                            <a:srgbClr val="2D2E83"/>
                          </a:solidFill>
                          <a:effectLst/>
                          <a:latin typeface="Calibri"/>
                        </a:rPr>
                        <a:t>Caroline de </a:t>
                      </a:r>
                      <a:r>
                        <a:rPr lang="fr-CA" sz="1600" b="0" i="0" u="none" strike="noStrike" kern="1200" err="1">
                          <a:solidFill>
                            <a:srgbClr val="2D2E83"/>
                          </a:solidFill>
                          <a:effectLst/>
                          <a:latin typeface="Calibri"/>
                        </a:rPr>
                        <a:t>Pokomandy</a:t>
                      </a:r>
                      <a:r>
                        <a:rPr lang="fr-CA" sz="1600" b="0" i="0" u="none" strike="noStrike" kern="1200">
                          <a:solidFill>
                            <a:srgbClr val="2D2E83"/>
                          </a:solidFill>
                          <a:effectLst/>
                          <a:latin typeface="Calibri"/>
                        </a:rPr>
                        <a:t>-Morin, MSSS</a:t>
                      </a:r>
                    </a:p>
                    <a:p>
                      <a:pPr marL="0" lvl="0" algn="ctr">
                        <a:spcBef>
                          <a:spcPts val="0"/>
                        </a:spcBef>
                        <a:spcAft>
                          <a:spcPts val="0"/>
                        </a:spcAft>
                        <a:buNone/>
                      </a:pPr>
                      <a:r>
                        <a:rPr lang="fr-CA" sz="1600" b="0" i="0" u="none" strike="noStrike" kern="1200">
                          <a:solidFill>
                            <a:srgbClr val="2D2E83"/>
                          </a:solidFill>
                          <a:effectLst/>
                          <a:latin typeface="Calibri"/>
                        </a:rPr>
                        <a:t>Et Katia Petit, MAMH</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ctr" rtl="0" eaLnBrk="1" fontAlgn="t" latinLnBrk="0" hangingPunct="1">
                        <a:spcBef>
                          <a:spcPts val="0"/>
                        </a:spcBef>
                        <a:spcAft>
                          <a:spcPts val="0"/>
                        </a:spcAft>
                      </a:pPr>
                      <a:r>
                        <a:rPr lang="fr-CA" sz="1600" b="0" i="0" u="none" strike="noStrike" kern="1200">
                          <a:solidFill>
                            <a:srgbClr val="2D2E83"/>
                          </a:solidFill>
                          <a:effectLst/>
                          <a:latin typeface="Calibri"/>
                        </a:rPr>
                        <a:t>13 H 50</a:t>
                      </a:r>
                      <a:endParaRPr lang="fr-CA" sz="1600" b="0" i="0" u="none" strike="noStrike">
                        <a:effectLst/>
                        <a:latin typeface="Calibri"/>
                      </a:endParaRPr>
                    </a:p>
                    <a:p>
                      <a:pPr marL="0" lvl="0" algn="ctr">
                        <a:spcBef>
                          <a:spcPts val="0"/>
                        </a:spcBef>
                        <a:spcAft>
                          <a:spcPts val="0"/>
                        </a:spcAft>
                        <a:buNone/>
                      </a:pPr>
                      <a:r>
                        <a:rPr lang="fr-CA" sz="1600" b="0" i="0" u="none" strike="noStrike" kern="1200">
                          <a:solidFill>
                            <a:srgbClr val="2D2E83"/>
                          </a:solidFill>
                          <a:effectLst/>
                          <a:latin typeface="Calibri"/>
                        </a:rPr>
                        <a:t>(40 minutes)</a:t>
                      </a:r>
                      <a:endParaRPr lang="fr-CA" sz="1600" b="0" i="0" u="none" strike="noStrike">
                        <a:effectLst/>
                        <a:latin typeface="Calibri"/>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lvl="0" algn="ctr" defTabSz="914400" rtl="0" eaLnBrk="1" latinLnBrk="0" hangingPunct="1">
                        <a:spcBef>
                          <a:spcPts val="0"/>
                        </a:spcBef>
                        <a:spcAft>
                          <a:spcPts val="0"/>
                        </a:spcAft>
                        <a:buNone/>
                      </a:pPr>
                      <a:r>
                        <a:rPr lang="fr-CA" sz="1600" b="0" i="0" u="none" strike="noStrike" kern="1200" noProof="0">
                          <a:solidFill>
                            <a:srgbClr val="2D2E83"/>
                          </a:solidFill>
                          <a:effectLst/>
                          <a:latin typeface="+mn-lt"/>
                          <a:ea typeface="+mn-ea"/>
                          <a:cs typeface="+mn-cs"/>
                        </a:rPr>
                        <a:t>--</a:t>
                      </a:r>
                      <a:endParaRPr lang="fr-FR" sz="1600" b="0" i="0" u="none" strike="noStrike" kern="1200">
                        <a:solidFill>
                          <a:srgbClr val="2D2E83"/>
                        </a:solidFill>
                        <a:effectLst/>
                        <a:latin typeface="+mn-lt"/>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extLst>
                  <a:ext uri="{0D108BD9-81ED-4DB2-BD59-A6C34878D82A}">
                    <a16:rowId xmlns:a16="http://schemas.microsoft.com/office/drawing/2014/main" val="924311316"/>
                  </a:ext>
                </a:extLst>
              </a:tr>
              <a:tr h="658807">
                <a:tc>
                  <a:txBody>
                    <a:bodyPr/>
                    <a:lstStyle/>
                    <a:p>
                      <a:pPr marL="0" marR="0" indent="0" algn="l" rtl="0" eaLnBrk="1" fontAlgn="auto" latinLnBrk="0" hangingPunct="1">
                        <a:spcBef>
                          <a:spcPts val="0"/>
                        </a:spcBef>
                        <a:spcAft>
                          <a:spcPts val="0"/>
                        </a:spcAft>
                      </a:pPr>
                      <a:r>
                        <a:rPr lang="fr-CA" sz="1600" b="0" i="0" u="none" strike="noStrike" kern="1200">
                          <a:solidFill>
                            <a:srgbClr val="2D2E83"/>
                          </a:solidFill>
                          <a:effectLst/>
                          <a:latin typeface="Calibri"/>
                          <a:ea typeface="+mn-ea"/>
                          <a:cs typeface="+mn-cs"/>
                        </a:rPr>
                        <a:t>5. Établissement d’un plan de travail et identification des prochaines étapes</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marR="0" indent="0" algn="ctr" rtl="0" eaLnBrk="1" fontAlgn="auto" latinLnBrk="0" hangingPunct="1">
                        <a:spcBef>
                          <a:spcPts val="0"/>
                        </a:spcBef>
                        <a:spcAft>
                          <a:spcPts val="0"/>
                        </a:spcAft>
                      </a:pPr>
                      <a:r>
                        <a:rPr lang="fr-CA" sz="1600" b="0" i="0" u="none" strike="noStrike" kern="1200">
                          <a:solidFill>
                            <a:srgbClr val="2D2E83"/>
                          </a:solidFill>
                          <a:effectLst/>
                          <a:latin typeface="Calibri"/>
                        </a:rPr>
                        <a:t>Caroline de </a:t>
                      </a:r>
                      <a:r>
                        <a:rPr lang="fr-CA" sz="1600" b="0" i="0" u="none" strike="noStrike" kern="1200" err="1">
                          <a:solidFill>
                            <a:srgbClr val="2D2E83"/>
                          </a:solidFill>
                          <a:effectLst/>
                          <a:latin typeface="Calibri"/>
                        </a:rPr>
                        <a:t>Pokomandy</a:t>
                      </a:r>
                      <a:r>
                        <a:rPr lang="fr-CA" sz="1600" b="0" i="0" u="none" strike="noStrike" kern="1200">
                          <a:solidFill>
                            <a:srgbClr val="2D2E83"/>
                          </a:solidFill>
                          <a:effectLst/>
                          <a:latin typeface="Calibri"/>
                        </a:rPr>
                        <a:t>-Morin, MSSS</a:t>
                      </a:r>
                      <a:endParaRPr lang="fr-CA" sz="1600" b="0" i="0" u="none" strike="noStrike">
                        <a:effectLst/>
                        <a:latin typeface="Calibri"/>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r>
                        <a:rPr lang="fr-CA" sz="1600" b="0" i="0" u="none" strike="noStrike" kern="1200">
                          <a:solidFill>
                            <a:srgbClr val="2D2E83"/>
                          </a:solidFill>
                          <a:effectLst/>
                          <a:latin typeface="Calibri"/>
                        </a:rPr>
                        <a:t>14 H 30</a:t>
                      </a:r>
                      <a:endParaRPr lang="fr-CA" sz="1600" b="0" i="0" u="none" strike="noStrike">
                        <a:effectLst/>
                        <a:latin typeface="Arial"/>
                      </a:endParaRPr>
                    </a:p>
                    <a:p>
                      <a:pPr marL="0" lvl="0" algn="ctr">
                        <a:spcBef>
                          <a:spcPts val="0"/>
                        </a:spcBef>
                        <a:spcAft>
                          <a:spcPts val="0"/>
                        </a:spcAft>
                        <a:buNone/>
                      </a:pPr>
                      <a:r>
                        <a:rPr lang="fr-CA" sz="1600" b="0" i="0" u="none" strike="noStrike" kern="1200">
                          <a:solidFill>
                            <a:srgbClr val="2D2E83"/>
                          </a:solidFill>
                          <a:effectLst/>
                          <a:latin typeface="Calibri"/>
                        </a:rPr>
                        <a:t>(25 minutes)</a:t>
                      </a:r>
                      <a:endParaRPr lang="fr-CA" sz="1600" b="0" i="0" u="none" strike="noStrike">
                        <a:effectLst/>
                        <a:latin typeface="Arial"/>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lvl="0" algn="ctr" defTabSz="914400" rtl="0" eaLnBrk="1" latinLnBrk="0" hangingPunct="1">
                        <a:spcBef>
                          <a:spcPts val="0"/>
                        </a:spcBef>
                        <a:spcAft>
                          <a:spcPts val="0"/>
                        </a:spcAft>
                        <a:buNone/>
                      </a:pPr>
                      <a:r>
                        <a:rPr lang="fr-FR" sz="1600" b="0" i="0" u="none" strike="noStrike" kern="1200" noProof="0">
                          <a:solidFill>
                            <a:srgbClr val="2D2E83"/>
                          </a:solidFill>
                          <a:effectLst/>
                          <a:latin typeface="+mn-lt"/>
                          <a:ea typeface="+mn-ea"/>
                          <a:cs typeface="+mn-cs"/>
                        </a:rPr>
                        <a:t>--</a:t>
                      </a:r>
                      <a:endParaRPr lang="fr-FR" sz="1600" b="0" i="0" u="none" strike="noStrike" kern="1200">
                        <a:solidFill>
                          <a:srgbClr val="2D2E83"/>
                        </a:solidFill>
                        <a:effectLst/>
                        <a:latin typeface="+mn-lt"/>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extLst>
                  <a:ext uri="{0D108BD9-81ED-4DB2-BD59-A6C34878D82A}">
                    <a16:rowId xmlns:a16="http://schemas.microsoft.com/office/drawing/2014/main" val="781141058"/>
                  </a:ext>
                </a:extLst>
              </a:tr>
              <a:tr h="566084">
                <a:tc>
                  <a:txBody>
                    <a:bodyPr/>
                    <a:lstStyle/>
                    <a:p>
                      <a:pPr marL="0" indent="0" algn="l" rtl="0" eaLnBrk="1" fontAlgn="t" latinLnBrk="0" hangingPunct="1">
                        <a:spcBef>
                          <a:spcPts val="0"/>
                        </a:spcBef>
                        <a:spcAft>
                          <a:spcPts val="0"/>
                        </a:spcAft>
                      </a:pPr>
                      <a:r>
                        <a:rPr lang="fr-CA" sz="1600" b="0" i="0" u="none" strike="noStrike" kern="1200" dirty="0">
                          <a:solidFill>
                            <a:srgbClr val="2D2E83"/>
                          </a:solidFill>
                          <a:effectLst/>
                          <a:latin typeface="Calibri"/>
                          <a:ea typeface="+mn-ea"/>
                          <a:cs typeface="+mn-cs"/>
                        </a:rPr>
                        <a:t>6.  Varia</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ctr" rtl="0" eaLnBrk="1" fontAlgn="t" latinLnBrk="0" hangingPunct="1">
                        <a:spcBef>
                          <a:spcPts val="0"/>
                        </a:spcBef>
                        <a:spcAft>
                          <a:spcPts val="0"/>
                        </a:spcAft>
                      </a:pPr>
                      <a:r>
                        <a:rPr lang="fr-FR" sz="1600" b="0" i="0" u="none" strike="noStrike" kern="1200">
                          <a:solidFill>
                            <a:srgbClr val="2D2E83"/>
                          </a:solidFill>
                          <a:effectLst/>
                          <a:latin typeface="Calibri"/>
                          <a:ea typeface="+mn-ea"/>
                          <a:cs typeface="+mn-cs"/>
                        </a:rPr>
                        <a:t>Tous</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ctr" rtl="0" eaLnBrk="1" fontAlgn="t" latinLnBrk="0" hangingPunct="1">
                        <a:spcBef>
                          <a:spcPts val="0"/>
                        </a:spcBef>
                        <a:spcAft>
                          <a:spcPts val="0"/>
                        </a:spcAft>
                      </a:pPr>
                      <a:r>
                        <a:rPr lang="fr-FR" sz="1600" b="0" i="0" u="none" strike="noStrike" kern="1200">
                          <a:solidFill>
                            <a:srgbClr val="2D2E83"/>
                          </a:solidFill>
                          <a:effectLst/>
                          <a:latin typeface="Calibri"/>
                          <a:ea typeface="+mn-ea"/>
                          <a:cs typeface="+mn-cs"/>
                        </a:rPr>
                        <a:t>14 H 55</a:t>
                      </a:r>
                    </a:p>
                    <a:p>
                      <a:pPr marL="0" lvl="0" algn="ctr">
                        <a:spcBef>
                          <a:spcPts val="0"/>
                        </a:spcBef>
                        <a:spcAft>
                          <a:spcPts val="0"/>
                        </a:spcAft>
                        <a:buNone/>
                      </a:pPr>
                      <a:r>
                        <a:rPr lang="fr-FR" sz="1600" b="0" i="0" u="none" strike="noStrike" kern="1200">
                          <a:solidFill>
                            <a:srgbClr val="2D2E83"/>
                          </a:solidFill>
                          <a:effectLst/>
                          <a:latin typeface="Calibri"/>
                          <a:ea typeface="+mn-ea"/>
                          <a:cs typeface="+mn-cs"/>
                        </a:rPr>
                        <a:t>(5 minutes)</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lvl="0" algn="ctr">
                        <a:spcBef>
                          <a:spcPts val="0"/>
                        </a:spcBef>
                        <a:spcAft>
                          <a:spcPts val="0"/>
                        </a:spcAft>
                        <a:buNone/>
                      </a:pPr>
                      <a:r>
                        <a:rPr lang="fr-FR" sz="1600" b="0" i="0" u="none" strike="noStrike" kern="1200" noProof="0" dirty="0">
                          <a:solidFill>
                            <a:srgbClr val="2D2E83"/>
                          </a:solidFill>
                          <a:effectLst/>
                          <a:latin typeface="Calibri"/>
                        </a:rPr>
                        <a:t>--</a:t>
                      </a:r>
                      <a:endParaRPr lang="fr-FR"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extLst>
                  <a:ext uri="{0D108BD9-81ED-4DB2-BD59-A6C34878D82A}">
                    <a16:rowId xmlns:a16="http://schemas.microsoft.com/office/drawing/2014/main" val="86861976"/>
                  </a:ext>
                </a:extLst>
              </a:tr>
            </a:tbl>
          </a:graphicData>
        </a:graphic>
      </p:graphicFrame>
    </p:spTree>
    <p:extLst>
      <p:ext uri="{BB962C8B-B14F-4D97-AF65-F5344CB8AC3E}">
        <p14:creationId xmlns:p14="http://schemas.microsoft.com/office/powerpoint/2010/main" val="2326001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1855F4-9F8E-716E-6EAA-9F1CEDB91D70}"/>
              </a:ext>
            </a:extLst>
          </p:cNvPr>
          <p:cNvSpPr>
            <a:spLocks noGrp="1"/>
          </p:cNvSpPr>
          <p:nvPr>
            <p:ph type="title"/>
          </p:nvPr>
        </p:nvSpPr>
        <p:spPr>
          <a:xfrm>
            <a:off x="838200" y="310502"/>
            <a:ext cx="10515600" cy="550607"/>
          </a:xfrm>
        </p:spPr>
        <p:txBody>
          <a:bodyPr>
            <a:normAutofit fontScale="90000"/>
          </a:bodyPr>
          <a:lstStyle/>
          <a:p>
            <a:r>
              <a:rPr lang="fr-CA" dirty="0"/>
              <a:t>Finalisation du mandat de la TQMI</a:t>
            </a:r>
          </a:p>
        </p:txBody>
      </p:sp>
      <p:sp>
        <p:nvSpPr>
          <p:cNvPr id="3" name="Espace réservé du contenu 2">
            <a:extLst>
              <a:ext uri="{FF2B5EF4-FFF2-40B4-BE49-F238E27FC236}">
                <a16:creationId xmlns:a16="http://schemas.microsoft.com/office/drawing/2014/main" id="{5BA4BEED-0D4F-9A53-C1BC-C7CB66ED52E6}"/>
              </a:ext>
            </a:extLst>
          </p:cNvPr>
          <p:cNvSpPr>
            <a:spLocks noGrp="1"/>
          </p:cNvSpPr>
          <p:nvPr>
            <p:ph idx="1"/>
          </p:nvPr>
        </p:nvSpPr>
        <p:spPr/>
        <p:txBody>
          <a:bodyPr vert="horz" lIns="91440" tIns="45720" rIns="91440" bIns="45720" rtlCol="0" anchor="t">
            <a:normAutofit/>
          </a:bodyPr>
          <a:lstStyle/>
          <a:p>
            <a:pPr algn="just">
              <a:lnSpc>
                <a:spcPct val="100000"/>
              </a:lnSpc>
              <a:spcAft>
                <a:spcPts val="1200"/>
              </a:spcAft>
            </a:pPr>
            <a:r>
              <a:rPr lang="fr-CA" sz="2400" dirty="0"/>
              <a:t>Le document d’orientation (révisé en fonction des commentaires soumis lors de la première rencontre) vous a été transmis le 16 avril 2024; </a:t>
            </a:r>
          </a:p>
          <a:p>
            <a:pPr algn="just">
              <a:lnSpc>
                <a:spcPct val="100000"/>
              </a:lnSpc>
              <a:spcAft>
                <a:spcPts val="1200"/>
              </a:spcAft>
            </a:pPr>
            <a:r>
              <a:rPr lang="fr-CA" sz="2400" dirty="0"/>
              <a:t>Les modifications étaient surlignées en jaune; </a:t>
            </a:r>
          </a:p>
          <a:p>
            <a:pPr algn="just">
              <a:lnSpc>
                <a:spcPct val="100000"/>
              </a:lnSpc>
              <a:spcAft>
                <a:spcPts val="1200"/>
              </a:spcAft>
            </a:pPr>
            <a:r>
              <a:rPr lang="fr-CA" sz="2400" dirty="0"/>
              <a:t>Avez-vous des commentaires ou modifications à apporter? </a:t>
            </a:r>
            <a:endParaRPr lang="fr-CA" sz="2400" dirty="0">
              <a:cs typeface="Calibri"/>
            </a:endParaRPr>
          </a:p>
          <a:p>
            <a:endParaRPr lang="fr-CA" sz="2400" dirty="0"/>
          </a:p>
          <a:p>
            <a:endParaRPr lang="fr-CA" sz="2400" dirty="0"/>
          </a:p>
        </p:txBody>
      </p:sp>
      <p:sp>
        <p:nvSpPr>
          <p:cNvPr id="4" name="Espace réservé du numéro de diapositive 3">
            <a:extLst>
              <a:ext uri="{FF2B5EF4-FFF2-40B4-BE49-F238E27FC236}">
                <a16:creationId xmlns:a16="http://schemas.microsoft.com/office/drawing/2014/main" id="{82615D1F-3504-194E-4487-9D0BE43B0258}"/>
              </a:ext>
            </a:extLst>
          </p:cNvPr>
          <p:cNvSpPr>
            <a:spLocks noGrp="1"/>
          </p:cNvSpPr>
          <p:nvPr>
            <p:ph type="sldNum" sz="quarter" idx="4"/>
          </p:nvPr>
        </p:nvSpPr>
        <p:spPr/>
        <p:txBody>
          <a:bodyPr/>
          <a:lstStyle/>
          <a:p>
            <a:fld id="{511EA75C-EC4C-4D33-ACF8-A8544E993E0B}" type="slidenum">
              <a:rPr lang="fr-CA" smtClean="0"/>
              <a:t>3</a:t>
            </a:fld>
            <a:endParaRPr lang="fr-CA"/>
          </a:p>
        </p:txBody>
      </p:sp>
    </p:spTree>
    <p:extLst>
      <p:ext uri="{BB962C8B-B14F-4D97-AF65-F5344CB8AC3E}">
        <p14:creationId xmlns:p14="http://schemas.microsoft.com/office/powerpoint/2010/main" val="3013325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620846-EF53-8DCC-C3EF-EA75C6C88474}"/>
              </a:ext>
            </a:extLst>
          </p:cNvPr>
          <p:cNvSpPr>
            <a:spLocks noGrp="1"/>
          </p:cNvSpPr>
          <p:nvPr>
            <p:ph type="title"/>
          </p:nvPr>
        </p:nvSpPr>
        <p:spPr>
          <a:xfrm>
            <a:off x="838200" y="334894"/>
            <a:ext cx="10515600" cy="550607"/>
          </a:xfrm>
        </p:spPr>
        <p:txBody>
          <a:bodyPr>
            <a:normAutofit fontScale="90000"/>
          </a:bodyPr>
          <a:lstStyle/>
          <a:p>
            <a:r>
              <a:rPr lang="fr-CA" dirty="0">
                <a:cs typeface="Calibri"/>
              </a:rPr>
              <a:t>Échange sur les priorités du comité et modalités de fonctionnement </a:t>
            </a:r>
            <a:endParaRPr lang="fr-CA" dirty="0"/>
          </a:p>
        </p:txBody>
      </p:sp>
      <p:sp>
        <p:nvSpPr>
          <p:cNvPr id="3" name="Espace réservé du contenu 2">
            <a:extLst>
              <a:ext uri="{FF2B5EF4-FFF2-40B4-BE49-F238E27FC236}">
                <a16:creationId xmlns:a16="http://schemas.microsoft.com/office/drawing/2014/main" id="{1CB75311-9B94-D753-A9ED-5AB23FA88A6A}"/>
              </a:ext>
            </a:extLst>
          </p:cNvPr>
          <p:cNvSpPr>
            <a:spLocks noGrp="1"/>
          </p:cNvSpPr>
          <p:nvPr>
            <p:ph idx="1"/>
          </p:nvPr>
        </p:nvSpPr>
        <p:spPr>
          <a:xfrm>
            <a:off x="838200" y="1436108"/>
            <a:ext cx="10515600" cy="4740855"/>
          </a:xfrm>
        </p:spPr>
        <p:txBody>
          <a:bodyPr vert="horz" lIns="91440" tIns="45720" rIns="91440" bIns="45720" rtlCol="0" anchor="t">
            <a:noAutofit/>
          </a:bodyPr>
          <a:lstStyle/>
          <a:p>
            <a:pPr marL="0" indent="0" algn="just">
              <a:buNone/>
            </a:pPr>
            <a:r>
              <a:rPr lang="fr-CA" sz="2400" dirty="0">
                <a:cs typeface="Times New Roman"/>
              </a:rPr>
              <a:t>À titre de rappel, le mandat identifiait trois objectifs : </a:t>
            </a:r>
          </a:p>
          <a:p>
            <a:pPr marL="457200" indent="-457200" algn="just">
              <a:buFont typeface="+mj-lt"/>
              <a:buAutoNum type="arabicPeriod"/>
            </a:pPr>
            <a:r>
              <a:rPr lang="fr-CA" sz="2000" dirty="0">
                <a:cs typeface="Times New Roman"/>
              </a:rPr>
              <a:t>Développer une lecture commune des grands enjeux en matière d’itinérance au Québec et des défis spécifiques rencontrés tant par les municipalités que par les personnes en situation d’itinérance et les autres citoyennes et citoyens. </a:t>
            </a:r>
            <a:endParaRPr lang="fr-CA" sz="2000" dirty="0">
              <a:ea typeface="Calibri"/>
              <a:cs typeface="Times New Roman"/>
            </a:endParaRPr>
          </a:p>
          <a:p>
            <a:pPr marL="457200" indent="-457200" algn="just">
              <a:buFont typeface="+mj-lt"/>
              <a:buAutoNum type="arabicPeriod"/>
            </a:pPr>
            <a:r>
              <a:rPr lang="fr-CA" sz="2000" dirty="0">
                <a:cs typeface="Times New Roman"/>
              </a:rPr>
              <a:t>Favoriser une meilleure coordination des actions inscrites dans le Plan d’action interministériel en itinérance 2021-2026 et une optimisation des ressources disponibles.</a:t>
            </a:r>
            <a:endParaRPr lang="fr-CA" sz="2000" dirty="0">
              <a:ea typeface="Calibri"/>
              <a:cs typeface="Times New Roman"/>
            </a:endParaRPr>
          </a:p>
          <a:p>
            <a:pPr marL="457200" indent="-457200" algn="just">
              <a:buFont typeface="+mj-lt"/>
              <a:buAutoNum type="arabicPeriod"/>
            </a:pPr>
            <a:r>
              <a:rPr lang="fr-CA" sz="2000" dirty="0">
                <a:cs typeface="Times New Roman"/>
              </a:rPr>
              <a:t>Participer à l’élaboration d’une stratégie québécoise sur les données en matière d’itinérance pour documenter les besoins et soutenir la prise de décision.</a:t>
            </a:r>
            <a:endParaRPr lang="fr-CA" sz="2000" dirty="0">
              <a:ea typeface="Calibri"/>
              <a:cs typeface="Times New Roman"/>
            </a:endParaRPr>
          </a:p>
          <a:p>
            <a:pPr algn="just">
              <a:buClr>
                <a:srgbClr val="B8E6F2"/>
              </a:buClr>
            </a:pPr>
            <a:endParaRPr lang="fr-CA" sz="2400" dirty="0">
              <a:cs typeface="Calibri"/>
            </a:endParaRPr>
          </a:p>
          <a:p>
            <a:pPr marL="0" indent="0" algn="just">
              <a:buClr>
                <a:srgbClr val="B8E6F2"/>
              </a:buClr>
              <a:buNone/>
            </a:pPr>
            <a:r>
              <a:rPr lang="fr-CA" dirty="0">
                <a:cs typeface="Calibri"/>
              </a:rPr>
              <a:t>Quels seraient les champs prioritaires identifiés par vos instances et les modalités de travail souhaitées pour </a:t>
            </a:r>
            <a:r>
              <a:rPr lang="fr-CA" dirty="0">
                <a:solidFill>
                  <a:srgbClr val="2D2E83"/>
                </a:solidFill>
                <a:cs typeface="Calibri"/>
              </a:rPr>
              <a:t>aborder</a:t>
            </a:r>
            <a:r>
              <a:rPr lang="fr-CA" dirty="0">
                <a:solidFill>
                  <a:srgbClr val="FF0000"/>
                </a:solidFill>
                <a:cs typeface="Calibri"/>
              </a:rPr>
              <a:t> </a:t>
            </a:r>
            <a:r>
              <a:rPr lang="fr-CA" dirty="0">
                <a:cs typeface="Calibri"/>
              </a:rPr>
              <a:t>ces questions-là?</a:t>
            </a:r>
            <a:endParaRPr lang="fr-CA" dirty="0">
              <a:ea typeface="Calibri"/>
              <a:cs typeface="Calibri"/>
            </a:endParaRPr>
          </a:p>
        </p:txBody>
      </p:sp>
      <p:sp>
        <p:nvSpPr>
          <p:cNvPr id="4" name="Espace réservé du numéro de diapositive 3">
            <a:extLst>
              <a:ext uri="{FF2B5EF4-FFF2-40B4-BE49-F238E27FC236}">
                <a16:creationId xmlns:a16="http://schemas.microsoft.com/office/drawing/2014/main" id="{C25CB861-6A51-1439-F11D-2CD031ACCB16}"/>
              </a:ext>
            </a:extLst>
          </p:cNvPr>
          <p:cNvSpPr>
            <a:spLocks noGrp="1"/>
          </p:cNvSpPr>
          <p:nvPr>
            <p:ph type="sldNum" sz="quarter" idx="4"/>
          </p:nvPr>
        </p:nvSpPr>
        <p:spPr/>
        <p:txBody>
          <a:bodyPr/>
          <a:lstStyle/>
          <a:p>
            <a:fld id="{511EA75C-EC4C-4D33-ACF8-A8544E993E0B}" type="slidenum">
              <a:rPr lang="fr-CA" smtClean="0"/>
              <a:t>4</a:t>
            </a:fld>
            <a:endParaRPr lang="fr-CA"/>
          </a:p>
        </p:txBody>
      </p:sp>
    </p:spTree>
    <p:extLst>
      <p:ext uri="{BB962C8B-B14F-4D97-AF65-F5344CB8AC3E}">
        <p14:creationId xmlns:p14="http://schemas.microsoft.com/office/powerpoint/2010/main" val="560029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02F60C89-2C34-F731-95E0-719CD40DBC24}"/>
              </a:ext>
            </a:extLst>
          </p:cNvPr>
          <p:cNvSpPr>
            <a:spLocks noGrp="1"/>
          </p:cNvSpPr>
          <p:nvPr>
            <p:ph type="sldNum" sz="quarter" idx="4"/>
          </p:nvPr>
        </p:nvSpPr>
        <p:spPr/>
        <p:txBody>
          <a:bodyPr/>
          <a:lstStyle/>
          <a:p>
            <a:fld id="{511EA75C-EC4C-4D33-ACF8-A8544E993E0B}" type="slidenum">
              <a:rPr lang="fr-CA" smtClean="0"/>
              <a:t>5</a:t>
            </a:fld>
            <a:endParaRPr lang="fr-CA"/>
          </a:p>
        </p:txBody>
      </p:sp>
      <p:sp>
        <p:nvSpPr>
          <p:cNvPr id="6" name="Titre 5">
            <a:extLst>
              <a:ext uri="{FF2B5EF4-FFF2-40B4-BE49-F238E27FC236}">
                <a16:creationId xmlns:a16="http://schemas.microsoft.com/office/drawing/2014/main" id="{B7ECE70C-5B4E-2F24-D9BB-B451EECBF995}"/>
              </a:ext>
            </a:extLst>
          </p:cNvPr>
          <p:cNvSpPr>
            <a:spLocks noGrp="1"/>
          </p:cNvSpPr>
          <p:nvPr>
            <p:ph type="title"/>
          </p:nvPr>
        </p:nvSpPr>
        <p:spPr>
          <a:xfrm>
            <a:off x="838200" y="202969"/>
            <a:ext cx="10515600" cy="550607"/>
          </a:xfrm>
        </p:spPr>
        <p:txBody>
          <a:bodyPr>
            <a:normAutofit fontScale="90000"/>
          </a:bodyPr>
          <a:lstStyle/>
          <a:p>
            <a:r>
              <a:rPr lang="fr-FR" dirty="0">
                <a:cs typeface="Calibri"/>
              </a:rPr>
              <a:t> Énumération</a:t>
            </a:r>
            <a:endParaRPr lang="fr-FR" dirty="0"/>
          </a:p>
        </p:txBody>
      </p:sp>
      <p:sp>
        <p:nvSpPr>
          <p:cNvPr id="2" name="Espace réservé du contenu 2">
            <a:extLst>
              <a:ext uri="{FF2B5EF4-FFF2-40B4-BE49-F238E27FC236}">
                <a16:creationId xmlns:a16="http://schemas.microsoft.com/office/drawing/2014/main" id="{88C4AF8B-E677-EEE2-E07B-ADA78AC01088}"/>
              </a:ext>
            </a:extLst>
          </p:cNvPr>
          <p:cNvSpPr>
            <a:spLocks noGrp="1"/>
          </p:cNvSpPr>
          <p:nvPr>
            <p:ph idx="1"/>
          </p:nvPr>
        </p:nvSpPr>
        <p:spPr>
          <a:xfrm>
            <a:off x="838200" y="1382551"/>
            <a:ext cx="10515600" cy="4483262"/>
          </a:xfrm>
          <a:prstGeom prst="rect">
            <a:avLst/>
          </a:prstGeom>
        </p:spPr>
        <p:txBody>
          <a:bodyPr vert="horz" lIns="91440" tIns="45720" rIns="91440" bIns="45720" rtlCol="0" anchor="t">
            <a:normAutofit/>
          </a:bodyPr>
          <a:lstStyle>
            <a:lvl1pPr marL="342900" indent="-342900" algn="l" defTabSz="914400" rtl="0" eaLnBrk="1" latinLnBrk="0" hangingPunct="1">
              <a:lnSpc>
                <a:spcPct val="90000"/>
              </a:lnSpc>
              <a:spcBef>
                <a:spcPts val="1000"/>
              </a:spcBef>
              <a:buClr>
                <a:schemeClr val="accent3">
                  <a:lumMod val="60000"/>
                  <a:lumOff val="40000"/>
                </a:schemeClr>
              </a:buClr>
              <a:buFont typeface="Arial" panose="020B0604020202020204" pitchFamily="34" charset="0"/>
              <a:buChar char="•"/>
              <a:defRPr sz="2400" kern="1200">
                <a:solidFill>
                  <a:schemeClr val="tx1"/>
                </a:solidFill>
                <a:latin typeface="+mn-lt"/>
                <a:ea typeface="+mn-ea"/>
                <a:cs typeface="+mn-cs"/>
              </a:defRPr>
            </a:lvl1pPr>
            <a:lvl2pPr marL="800100" indent="-342900" algn="l" defTabSz="914400" rtl="0" eaLnBrk="1" latinLnBrk="0" hangingPunct="1">
              <a:lnSpc>
                <a:spcPct val="90000"/>
              </a:lnSpc>
              <a:spcBef>
                <a:spcPts val="500"/>
              </a:spcBef>
              <a:buClr>
                <a:schemeClr val="accent3">
                  <a:lumMod val="60000"/>
                  <a:lumOff val="40000"/>
                </a:schemeClr>
              </a:buClr>
              <a:buFont typeface="Arial" panose="020B0604020202020204" pitchFamily="34" charset="0"/>
              <a:buChar char="•"/>
              <a:defRPr sz="2000" kern="1200">
                <a:solidFill>
                  <a:schemeClr val="tx1"/>
                </a:solidFill>
                <a:latin typeface="+mn-lt"/>
                <a:ea typeface="+mn-ea"/>
                <a:cs typeface="+mn-cs"/>
              </a:defRPr>
            </a:lvl2pPr>
            <a:lvl3pPr marL="1200150" indent="-285750" algn="l" defTabSz="914400" rtl="0" eaLnBrk="1" latinLnBrk="0" hangingPunct="1">
              <a:lnSpc>
                <a:spcPct val="90000"/>
              </a:lnSpc>
              <a:spcBef>
                <a:spcPts val="500"/>
              </a:spcBef>
              <a:buClr>
                <a:schemeClr val="accent3">
                  <a:lumMod val="60000"/>
                  <a:lumOff val="40000"/>
                </a:schemeClr>
              </a:buClr>
              <a:buFont typeface="Arial" panose="020B0604020202020204" pitchFamily="34" charset="0"/>
              <a:buChar char="•"/>
              <a:defRPr sz="18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Clr>
                <a:schemeClr val="accent3">
                  <a:lumMod val="60000"/>
                  <a:lumOff val="40000"/>
                </a:schemeClr>
              </a:buClr>
              <a:buFont typeface="Arial" panose="020B0604020202020204" pitchFamily="34" charset="0"/>
              <a:buChar char="•"/>
              <a:defRPr sz="16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chemeClr val="accent3">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r>
              <a:rPr lang="fr-CA" sz="1800" b="0" i="0" u="none" strike="noStrike" dirty="0">
                <a:solidFill>
                  <a:srgbClr val="2D2E83"/>
                </a:solidFill>
                <a:effectLst/>
                <a:latin typeface="Calibri"/>
                <a:cs typeface="Calibri"/>
              </a:rPr>
              <a:t>Énumération de l'itinérance hébergée au Québec</a:t>
            </a:r>
            <a:r>
              <a:rPr lang="fr-CA" sz="1800" b="0" i="0" dirty="0">
                <a:solidFill>
                  <a:srgbClr val="2D2E83"/>
                </a:solidFill>
                <a:effectLst/>
                <a:latin typeface="Calibri"/>
                <a:cs typeface="Calibri"/>
              </a:rPr>
              <a:t>​</a:t>
            </a:r>
            <a:r>
              <a:rPr lang="fr-CA" sz="1800" dirty="0">
                <a:solidFill>
                  <a:srgbClr val="2D2E83"/>
                </a:solidFill>
                <a:latin typeface="Calibri"/>
                <a:cs typeface="Calibri"/>
              </a:rPr>
              <a:t> a eu lieu le 23 avril </a:t>
            </a:r>
            <a:r>
              <a:rPr lang="en-US" sz="1800" dirty="0">
                <a:solidFill>
                  <a:srgbClr val="2D2E83"/>
                </a:solidFill>
                <a:latin typeface="Calibri"/>
                <a:cs typeface="Calibri"/>
              </a:rPr>
              <a:t>2024;</a:t>
            </a:r>
            <a:endParaRPr lang="en-US" b="0" i="0" dirty="0">
              <a:solidFill>
                <a:srgbClr val="2D2E83"/>
              </a:solidFill>
              <a:effectLst/>
              <a:latin typeface="Arial" panose="020B0604020202020204" pitchFamily="34" charset="0"/>
            </a:endParaRPr>
          </a:p>
          <a:p>
            <a:pPr algn="just" rtl="0" fontAlgn="base">
              <a:buFont typeface="Arial" panose="020B0604020202020204" pitchFamily="34" charset="0"/>
              <a:buChar char="•"/>
            </a:pPr>
            <a:r>
              <a:rPr lang="fr-CA" sz="1800" b="0" i="0" u="none" strike="noStrike" dirty="0">
                <a:solidFill>
                  <a:srgbClr val="2D2E83"/>
                </a:solidFill>
                <a:effectLst/>
                <a:latin typeface="Calibri"/>
                <a:cs typeface="Calibri"/>
              </a:rPr>
              <a:t>Premier exercice sous cette formule (sans </a:t>
            </a:r>
            <a:r>
              <a:rPr lang="fr-CA" sz="1800" b="0" i="0" u="none" strike="noStrike" dirty="0" err="1">
                <a:solidFill>
                  <a:srgbClr val="2D2E83"/>
                </a:solidFill>
                <a:effectLst/>
                <a:latin typeface="Calibri"/>
                <a:cs typeface="Calibri"/>
              </a:rPr>
              <a:t>sillonage</a:t>
            </a:r>
            <a:r>
              <a:rPr lang="fr-CA" sz="1800" b="0" i="0" u="none" strike="noStrike" dirty="0">
                <a:solidFill>
                  <a:srgbClr val="2D2E83"/>
                </a:solidFill>
                <a:effectLst/>
                <a:latin typeface="Calibri"/>
                <a:cs typeface="Calibri"/>
              </a:rPr>
              <a:t> des rues et questionnaires)</a:t>
            </a:r>
            <a:r>
              <a:rPr lang="fr-CA" sz="1800" b="0" i="0" dirty="0">
                <a:solidFill>
                  <a:srgbClr val="2D2E83"/>
                </a:solidFill>
                <a:effectLst/>
                <a:latin typeface="Calibri"/>
                <a:cs typeface="Calibri"/>
              </a:rPr>
              <a:t>​;</a:t>
            </a:r>
            <a:endParaRPr lang="fr-CA" b="0" i="0" dirty="0">
              <a:solidFill>
                <a:srgbClr val="2D2E83"/>
              </a:solidFill>
              <a:effectLst/>
              <a:latin typeface="Calibri"/>
              <a:cs typeface="Calibri"/>
            </a:endParaRPr>
          </a:p>
          <a:p>
            <a:pPr algn="just" rtl="0" fontAlgn="base">
              <a:buFont typeface="Arial" panose="020B0604020202020204" pitchFamily="34" charset="0"/>
              <a:buChar char="•"/>
            </a:pPr>
            <a:r>
              <a:rPr lang="fr-CA" sz="1800" b="0" i="0" u="none" strike="noStrike" dirty="0">
                <a:solidFill>
                  <a:srgbClr val="2D2E83"/>
                </a:solidFill>
                <a:effectLst/>
                <a:latin typeface="Calibri"/>
                <a:cs typeface="Calibri"/>
              </a:rPr>
              <a:t>Plus de 600 ressources et organismes ayant participé à l'exercice (milieu communautaire, CH, RHD, quartiers cellulaires de police, établissement de détention provinciale, logement de transition, ressource pour personnes victimes de violence, hébergement d'urgence, etc.)</a:t>
            </a:r>
            <a:r>
              <a:rPr lang="fr-CA" sz="1800" b="0" i="0" dirty="0">
                <a:solidFill>
                  <a:srgbClr val="2D2E83"/>
                </a:solidFill>
                <a:effectLst/>
                <a:latin typeface="Calibri"/>
                <a:cs typeface="Calibri"/>
              </a:rPr>
              <a:t>​;</a:t>
            </a:r>
            <a:endParaRPr lang="fr-CA" b="0" i="0" dirty="0">
              <a:solidFill>
                <a:srgbClr val="2D2E83"/>
              </a:solidFill>
              <a:effectLst/>
              <a:latin typeface="Calibri"/>
              <a:cs typeface="Calibri"/>
            </a:endParaRPr>
          </a:p>
          <a:p>
            <a:pPr algn="just" fontAlgn="base"/>
            <a:r>
              <a:rPr lang="fr-CA" sz="1800" b="0" i="0" u="none" strike="noStrike" dirty="0">
                <a:solidFill>
                  <a:srgbClr val="2D2E83"/>
                </a:solidFill>
                <a:effectLst/>
                <a:latin typeface="Calibri"/>
                <a:cs typeface="Calibri"/>
              </a:rPr>
              <a:t>Taux de participation</a:t>
            </a:r>
            <a:r>
              <a:rPr lang="fr-CA" sz="1800" dirty="0">
                <a:solidFill>
                  <a:srgbClr val="2D2E83"/>
                </a:solidFill>
                <a:latin typeface="Calibri"/>
                <a:cs typeface="Calibri"/>
              </a:rPr>
              <a:t> 80 %*;</a:t>
            </a:r>
            <a:endParaRPr lang="fr-CA" sz="1800" b="0" i="0" dirty="0">
              <a:solidFill>
                <a:srgbClr val="2D2E83"/>
              </a:solidFill>
              <a:effectLst/>
              <a:latin typeface="Calibri"/>
              <a:cs typeface="Calibri"/>
            </a:endParaRPr>
          </a:p>
          <a:p>
            <a:pPr algn="just" rtl="0" fontAlgn="base">
              <a:buFont typeface="Arial" panose="020B0604020202020204" pitchFamily="34" charset="0"/>
              <a:buChar char="•"/>
            </a:pPr>
            <a:r>
              <a:rPr lang="fr-CA" sz="1800" b="0" i="0" u="none" strike="noStrike" dirty="0">
                <a:solidFill>
                  <a:srgbClr val="2D2E83"/>
                </a:solidFill>
                <a:effectLst/>
                <a:latin typeface="Calibri"/>
                <a:cs typeface="Calibri"/>
              </a:rPr>
              <a:t>Toutes les régions du Québec </a:t>
            </a:r>
            <a:r>
              <a:rPr lang="fr-CA" sz="1800" dirty="0">
                <a:solidFill>
                  <a:srgbClr val="2D2E83"/>
                </a:solidFill>
                <a:latin typeface="Calibri"/>
                <a:cs typeface="Calibri"/>
              </a:rPr>
              <a:t>ont participé à</a:t>
            </a:r>
            <a:r>
              <a:rPr lang="fr-CA" sz="1800" b="0" i="0" u="none" strike="noStrike" dirty="0">
                <a:solidFill>
                  <a:srgbClr val="2D2E83"/>
                </a:solidFill>
                <a:effectLst/>
                <a:latin typeface="Calibri"/>
                <a:cs typeface="Calibri"/>
              </a:rPr>
              <a:t> </a:t>
            </a:r>
            <a:r>
              <a:rPr lang="fr-CA" sz="1800" dirty="0">
                <a:solidFill>
                  <a:srgbClr val="2D2E83"/>
                </a:solidFill>
                <a:latin typeface="Calibri"/>
                <a:cs typeface="Calibri"/>
              </a:rPr>
              <a:t>l'énumération;</a:t>
            </a:r>
            <a:endParaRPr lang="fr-CA" b="0" i="0" dirty="0">
              <a:solidFill>
                <a:srgbClr val="2D2E83"/>
              </a:solidFill>
              <a:effectLst/>
              <a:latin typeface="Calibri"/>
              <a:cs typeface="Calibri"/>
            </a:endParaRPr>
          </a:p>
          <a:p>
            <a:pPr algn="just" rtl="0" fontAlgn="base">
              <a:buFont typeface="Arial" panose="020B0604020202020204" pitchFamily="34" charset="0"/>
              <a:buChar char="•"/>
            </a:pPr>
            <a:r>
              <a:rPr lang="fr-CA" sz="1800" b="0" i="0" u="none" strike="noStrike" dirty="0">
                <a:solidFill>
                  <a:srgbClr val="2D2E83"/>
                </a:solidFill>
                <a:effectLst/>
                <a:latin typeface="Calibri"/>
                <a:cs typeface="Calibri"/>
              </a:rPr>
              <a:t>Étapes en cours et à venir :</a:t>
            </a:r>
            <a:r>
              <a:rPr lang="fr-CA" sz="1800" b="0" i="0" dirty="0">
                <a:solidFill>
                  <a:srgbClr val="2D2E83"/>
                </a:solidFill>
                <a:effectLst/>
                <a:latin typeface="Calibri"/>
                <a:cs typeface="Calibri"/>
              </a:rPr>
              <a:t>​</a:t>
            </a:r>
            <a:endParaRPr lang="fr-CA" b="0" i="0" dirty="0">
              <a:solidFill>
                <a:srgbClr val="2D2E83"/>
              </a:solidFill>
              <a:effectLst/>
              <a:latin typeface="Calibri"/>
              <a:cs typeface="Calibri"/>
            </a:endParaRPr>
          </a:p>
          <a:p>
            <a:pPr lvl="1" algn="just" fontAlgn="base"/>
            <a:r>
              <a:rPr lang="fr-CA" sz="1400" b="0" i="0" u="none" strike="noStrike" dirty="0">
                <a:solidFill>
                  <a:srgbClr val="2D2E83"/>
                </a:solidFill>
                <a:effectLst/>
                <a:latin typeface="Calibri"/>
                <a:cs typeface="Calibri"/>
              </a:rPr>
              <a:t>Compilation, analyse et production des données statistiques (Mai-juin)</a:t>
            </a:r>
            <a:r>
              <a:rPr lang="fr-CA" sz="1400" b="0" i="0" dirty="0">
                <a:solidFill>
                  <a:srgbClr val="2D2E83"/>
                </a:solidFill>
                <a:effectLst/>
                <a:latin typeface="Calibri"/>
                <a:cs typeface="Calibri"/>
              </a:rPr>
              <a:t>​;</a:t>
            </a:r>
            <a:endParaRPr lang="fr-CA" b="0" i="0" dirty="0">
              <a:solidFill>
                <a:srgbClr val="2D2E83"/>
              </a:solidFill>
              <a:effectLst/>
              <a:latin typeface="Calibri"/>
              <a:cs typeface="Calibri"/>
            </a:endParaRPr>
          </a:p>
          <a:p>
            <a:pPr lvl="1" algn="just" fontAlgn="base"/>
            <a:r>
              <a:rPr lang="fr-CA" sz="1400" b="0" i="0" u="none" strike="noStrike" dirty="0">
                <a:solidFill>
                  <a:srgbClr val="2D2E83"/>
                </a:solidFill>
                <a:effectLst/>
                <a:latin typeface="Calibri"/>
                <a:cs typeface="Calibri"/>
              </a:rPr>
              <a:t>Rédaction du rapport ( Mai à septembre 2024);</a:t>
            </a:r>
          </a:p>
          <a:p>
            <a:pPr lvl="1" algn="just" fontAlgn="base"/>
            <a:r>
              <a:rPr lang="fr-CA" sz="1400" b="0" i="0" u="none" strike="noStrike" dirty="0">
                <a:solidFill>
                  <a:srgbClr val="2D2E83"/>
                </a:solidFill>
                <a:effectLst/>
                <a:latin typeface="Calibri"/>
                <a:cs typeface="Calibri"/>
              </a:rPr>
              <a:t>Diffusion du rapport (Automne 2024);</a:t>
            </a:r>
          </a:p>
          <a:p>
            <a:pPr lvl="1" algn="just" fontAlgn="base"/>
            <a:r>
              <a:rPr lang="fr-CA" sz="1400" dirty="0">
                <a:solidFill>
                  <a:srgbClr val="2D2E83"/>
                </a:solidFill>
                <a:latin typeface="Calibri"/>
                <a:cs typeface="Calibri"/>
              </a:rPr>
              <a:t>Bilan provincial.</a:t>
            </a:r>
            <a:endParaRPr lang="fr-CA" b="0" i="0" dirty="0">
              <a:solidFill>
                <a:srgbClr val="2D2E83"/>
              </a:solidFill>
              <a:effectLst/>
              <a:latin typeface="Calibri"/>
              <a:cs typeface="Calibri"/>
            </a:endParaRPr>
          </a:p>
          <a:p>
            <a:pPr marL="0" indent="0" algn="r">
              <a:buNone/>
            </a:pPr>
            <a:r>
              <a:rPr lang="fr-CA" sz="1300" i="1" dirty="0"/>
              <a:t>*La participation est sur une base volontaire.</a:t>
            </a:r>
            <a:endParaRPr lang="fr-CA" sz="1300" i="1" dirty="0">
              <a:cs typeface="Calibri"/>
            </a:endParaRPr>
          </a:p>
          <a:p>
            <a:pPr marL="0" indent="0" algn="r">
              <a:buNone/>
            </a:pPr>
            <a:r>
              <a:rPr lang="fr-CA" sz="1200" i="1" dirty="0">
                <a:cs typeface="Calibri" panose="020F0502020204030204"/>
              </a:rPr>
              <a:t>** Résultat au 31 mai 2024. Taux officiel à confirmer suivant la conclusion de l'analyse des données transmises. </a:t>
            </a:r>
            <a:endParaRPr lang="fr-CA" dirty="0"/>
          </a:p>
        </p:txBody>
      </p:sp>
    </p:spTree>
    <p:extLst>
      <p:ext uri="{BB962C8B-B14F-4D97-AF65-F5344CB8AC3E}">
        <p14:creationId xmlns:p14="http://schemas.microsoft.com/office/powerpoint/2010/main" val="3799725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D13B1E-7DCD-40B3-A9B4-83DE311C760A}"/>
              </a:ext>
            </a:extLst>
          </p:cNvPr>
          <p:cNvSpPr>
            <a:spLocks noGrp="1"/>
          </p:cNvSpPr>
          <p:nvPr>
            <p:ph type="title"/>
          </p:nvPr>
        </p:nvSpPr>
        <p:spPr>
          <a:xfrm>
            <a:off x="838200" y="202969"/>
            <a:ext cx="10515600" cy="550607"/>
          </a:xfrm>
        </p:spPr>
        <p:txBody>
          <a:bodyPr>
            <a:normAutofit fontScale="90000"/>
          </a:bodyPr>
          <a:lstStyle/>
          <a:p>
            <a:r>
              <a:rPr lang="fr-CA" dirty="0">
                <a:cs typeface="Calibri"/>
              </a:rPr>
              <a:t>Dénombrement</a:t>
            </a:r>
            <a:endParaRPr lang="fr-FR" dirty="0"/>
          </a:p>
        </p:txBody>
      </p:sp>
      <p:sp>
        <p:nvSpPr>
          <p:cNvPr id="4" name="Espace réservé du numéro de diapositive 3">
            <a:extLst>
              <a:ext uri="{FF2B5EF4-FFF2-40B4-BE49-F238E27FC236}">
                <a16:creationId xmlns:a16="http://schemas.microsoft.com/office/drawing/2014/main" id="{02F60C89-2C34-F731-95E0-719CD40DBC24}"/>
              </a:ext>
            </a:extLst>
          </p:cNvPr>
          <p:cNvSpPr>
            <a:spLocks noGrp="1"/>
          </p:cNvSpPr>
          <p:nvPr>
            <p:ph type="sldNum" sz="quarter" idx="4"/>
          </p:nvPr>
        </p:nvSpPr>
        <p:spPr/>
        <p:txBody>
          <a:bodyPr/>
          <a:lstStyle/>
          <a:p>
            <a:fld id="{511EA75C-EC4C-4D33-ACF8-A8544E993E0B}" type="slidenum">
              <a:rPr lang="fr-CA" smtClean="0"/>
              <a:t>6</a:t>
            </a:fld>
            <a:endParaRPr lang="fr-CA"/>
          </a:p>
        </p:txBody>
      </p:sp>
      <p:sp>
        <p:nvSpPr>
          <p:cNvPr id="5" name="Espace réservé du contenu 3">
            <a:extLst>
              <a:ext uri="{FF2B5EF4-FFF2-40B4-BE49-F238E27FC236}">
                <a16:creationId xmlns:a16="http://schemas.microsoft.com/office/drawing/2014/main" id="{7CD19C06-999F-2A7F-1CD2-B6C0AF89A719}"/>
              </a:ext>
            </a:extLst>
          </p:cNvPr>
          <p:cNvSpPr>
            <a:spLocks noGrp="1"/>
          </p:cNvSpPr>
          <p:nvPr>
            <p:ph idx="1"/>
          </p:nvPr>
        </p:nvSpPr>
        <p:spPr>
          <a:xfrm>
            <a:off x="838200" y="1514475"/>
            <a:ext cx="10515600" cy="4351338"/>
          </a:xfrm>
          <a:prstGeom prst="rect">
            <a:avLst/>
          </a:prstGeom>
        </p:spPr>
        <p:txBody>
          <a:bodyPr vert="horz" lIns="91440" tIns="45720" rIns="91440" bIns="45720" rtlCol="0" anchor="t">
            <a:normAutofit/>
          </a:bodyPr>
          <a:lstStyle>
            <a:lvl1pPr marL="342900" indent="-342900" algn="l" defTabSz="914400" rtl="0" eaLnBrk="1" latinLnBrk="0" hangingPunct="1">
              <a:lnSpc>
                <a:spcPct val="90000"/>
              </a:lnSpc>
              <a:spcBef>
                <a:spcPts val="1000"/>
              </a:spcBef>
              <a:buClr>
                <a:schemeClr val="accent3">
                  <a:lumMod val="40000"/>
                  <a:lumOff val="60000"/>
                </a:schemeClr>
              </a:buClr>
              <a:buFont typeface="Arial" panose="020B0604020202020204" pitchFamily="34" charset="0"/>
              <a:buChar char="•"/>
              <a:defRPr sz="2400" kern="1200">
                <a:solidFill>
                  <a:schemeClr val="tx1"/>
                </a:solidFill>
                <a:latin typeface="+mn-lt"/>
                <a:ea typeface="+mn-ea"/>
                <a:cs typeface="+mn-cs"/>
              </a:defRPr>
            </a:lvl1pPr>
            <a:lvl2pPr marL="800100" indent="-3429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000" kern="1200">
                <a:solidFill>
                  <a:schemeClr val="tx1"/>
                </a:solidFill>
                <a:latin typeface="+mn-lt"/>
                <a:ea typeface="+mn-ea"/>
                <a:cs typeface="+mn-cs"/>
              </a:defRPr>
            </a:lvl2pPr>
            <a:lvl3pPr marL="1200150" indent="-28575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6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rtl="0" fontAlgn="base">
              <a:buFont typeface="Arial" panose="020B0604020202020204" pitchFamily="34" charset="0"/>
              <a:buChar char="•"/>
            </a:pPr>
            <a:r>
              <a:rPr lang="fr-CA" sz="1800" b="0" i="0" u="none" strike="noStrike" dirty="0">
                <a:solidFill>
                  <a:srgbClr val="2D2E83"/>
                </a:solidFill>
                <a:effectLst/>
                <a:latin typeface="Calibri"/>
                <a:ea typeface="Calibri"/>
                <a:cs typeface="Calibri"/>
              </a:rPr>
              <a:t>Printemps 2025 : Date à confirmer</a:t>
            </a:r>
            <a:r>
              <a:rPr lang="en-US" sz="1800" b="0" i="0">
                <a:solidFill>
                  <a:srgbClr val="2D2E83"/>
                </a:solidFill>
                <a:effectLst/>
                <a:latin typeface="Calibri"/>
                <a:ea typeface="Calibri"/>
                <a:cs typeface="Calibri"/>
              </a:rPr>
              <a:t>​ (15 </a:t>
            </a:r>
            <a:r>
              <a:rPr lang="fr-CA" sz="1800" b="0" i="0" dirty="0">
                <a:solidFill>
                  <a:srgbClr val="2D2E83"/>
                </a:solidFill>
                <a:effectLst/>
                <a:latin typeface="Calibri"/>
                <a:ea typeface="Calibri"/>
                <a:cs typeface="Calibri"/>
              </a:rPr>
              <a:t>avril pressentie, consultation en cours</a:t>
            </a:r>
            <a:r>
              <a:rPr lang="en-US" sz="1800" b="0" i="0" dirty="0">
                <a:solidFill>
                  <a:srgbClr val="2D2E83"/>
                </a:solidFill>
                <a:effectLst/>
                <a:latin typeface="Calibri"/>
                <a:ea typeface="Calibri"/>
                <a:cs typeface="Calibri"/>
              </a:rPr>
              <a:t>);</a:t>
            </a:r>
            <a:endParaRPr lang="en-US" b="0" i="0" dirty="0">
              <a:solidFill>
                <a:srgbClr val="2D2E83"/>
              </a:solidFill>
              <a:effectLst/>
              <a:latin typeface="Calibri"/>
              <a:ea typeface="Calibri"/>
              <a:cs typeface="Calibri"/>
            </a:endParaRPr>
          </a:p>
          <a:p>
            <a:pPr algn="just" rtl="0" fontAlgn="base">
              <a:buFont typeface="Arial" panose="020B0604020202020204" pitchFamily="34" charset="0"/>
              <a:buChar char="•"/>
            </a:pPr>
            <a:r>
              <a:rPr lang="fr-CA" sz="1800" b="0" i="0" u="none" strike="noStrike" dirty="0">
                <a:solidFill>
                  <a:srgbClr val="2D2E83"/>
                </a:solidFill>
                <a:effectLst/>
                <a:latin typeface="Calibri"/>
                <a:ea typeface="Calibri"/>
                <a:cs typeface="Calibri"/>
              </a:rPr>
              <a:t>Troisième exercice de cette nature coordonné par le MSSS (2018;2022)</a:t>
            </a:r>
            <a:r>
              <a:rPr lang="fr-CA" sz="1800" b="0" i="0" dirty="0">
                <a:solidFill>
                  <a:srgbClr val="2D2E83"/>
                </a:solidFill>
                <a:effectLst/>
                <a:latin typeface="Calibri"/>
                <a:ea typeface="Calibri"/>
                <a:cs typeface="Calibri"/>
              </a:rPr>
              <a:t>​;</a:t>
            </a:r>
            <a:endParaRPr lang="fr-CA" b="0" i="0" dirty="0">
              <a:solidFill>
                <a:srgbClr val="2D2E83"/>
              </a:solidFill>
              <a:effectLst/>
              <a:latin typeface="Calibri"/>
              <a:ea typeface="Calibri"/>
              <a:cs typeface="Calibri"/>
            </a:endParaRPr>
          </a:p>
          <a:p>
            <a:pPr algn="just" rtl="0" fontAlgn="base">
              <a:buFont typeface="Arial" panose="020B0604020202020204" pitchFamily="34" charset="0"/>
              <a:buChar char="•"/>
            </a:pPr>
            <a:r>
              <a:rPr lang="fr-CA" sz="1800" b="0" i="0" u="none" strike="noStrike" dirty="0">
                <a:solidFill>
                  <a:srgbClr val="2D2E83"/>
                </a:solidFill>
                <a:effectLst/>
                <a:latin typeface="Calibri"/>
                <a:ea typeface="Calibri"/>
                <a:cs typeface="Calibri"/>
              </a:rPr>
              <a:t>Dénombrement des personnes en situation d’itinérance visible;</a:t>
            </a:r>
          </a:p>
          <a:p>
            <a:pPr algn="just" fontAlgn="base"/>
            <a:r>
              <a:rPr lang="fr-CA" sz="1800" dirty="0">
                <a:solidFill>
                  <a:srgbClr val="2D2E83"/>
                </a:solidFill>
                <a:latin typeface="Calibri"/>
                <a:cs typeface="Calibri"/>
              </a:rPr>
              <a:t>Nécessite une</a:t>
            </a:r>
            <a:r>
              <a:rPr lang="fr-CA" sz="1800" b="0" i="0" u="none" strike="noStrike" dirty="0">
                <a:solidFill>
                  <a:srgbClr val="2D2E83"/>
                </a:solidFill>
                <a:effectLst/>
                <a:latin typeface="Calibri"/>
                <a:cs typeface="Calibri"/>
              </a:rPr>
              <a:t> année de préparation</a:t>
            </a:r>
            <a:r>
              <a:rPr lang="fr-CA" sz="1800" b="0" i="0" dirty="0">
                <a:solidFill>
                  <a:srgbClr val="2D2E83"/>
                </a:solidFill>
                <a:effectLst/>
                <a:latin typeface="Calibri"/>
                <a:cs typeface="Calibri"/>
              </a:rPr>
              <a:t>​;</a:t>
            </a:r>
            <a:endParaRPr lang="fr-CA" b="0" i="0" dirty="0">
              <a:solidFill>
                <a:srgbClr val="2D2E83"/>
              </a:solidFill>
              <a:effectLst/>
              <a:latin typeface="Calibri"/>
              <a:cs typeface="Calibri"/>
            </a:endParaRPr>
          </a:p>
          <a:p>
            <a:pPr algn="just" fontAlgn="base"/>
            <a:r>
              <a:rPr lang="fr-CA" sz="1800" b="0" i="0" u="none" strike="noStrike" dirty="0">
                <a:solidFill>
                  <a:srgbClr val="2D2E83"/>
                </a:solidFill>
                <a:effectLst/>
                <a:latin typeface="Calibri"/>
                <a:ea typeface="Calibri"/>
                <a:cs typeface="Calibri"/>
              </a:rPr>
              <a:t>Impliquera plus de 600 ressources et organismes ainsi que </a:t>
            </a:r>
            <a:r>
              <a:rPr lang="fr-CA" sz="1800" dirty="0">
                <a:solidFill>
                  <a:srgbClr val="2D2E83"/>
                </a:solidFill>
                <a:latin typeface="Calibri"/>
                <a:ea typeface="Calibri"/>
                <a:cs typeface="Calibri"/>
              </a:rPr>
              <a:t>plus de</a:t>
            </a:r>
            <a:r>
              <a:rPr lang="fr-CA" sz="1800" b="0" i="0" u="none" strike="noStrike" dirty="0">
                <a:solidFill>
                  <a:srgbClr val="2D2E83"/>
                </a:solidFill>
                <a:effectLst/>
                <a:latin typeface="Calibri"/>
                <a:ea typeface="Calibri"/>
                <a:cs typeface="Calibri"/>
              </a:rPr>
              <a:t> 1000 bénévoles</a:t>
            </a:r>
            <a:r>
              <a:rPr lang="fr-CA" sz="1800" b="0" i="0" dirty="0">
                <a:solidFill>
                  <a:srgbClr val="2D2E83"/>
                </a:solidFill>
                <a:effectLst/>
                <a:latin typeface="Calibri"/>
                <a:ea typeface="Calibri"/>
                <a:cs typeface="Calibri"/>
              </a:rPr>
              <a:t>​</a:t>
            </a:r>
            <a:r>
              <a:rPr lang="fr-CA" sz="1800" dirty="0">
                <a:solidFill>
                  <a:srgbClr val="2D2E83"/>
                </a:solidFill>
                <a:latin typeface="Calibri"/>
                <a:ea typeface="Calibri"/>
                <a:cs typeface="Calibri"/>
              </a:rPr>
              <a:t>. Plusieurs municipalités seront mises à profit pour le recrutement des bénévoles;</a:t>
            </a:r>
            <a:endParaRPr lang="fr-CA" b="0" i="0" dirty="0">
              <a:solidFill>
                <a:srgbClr val="2D2E83"/>
              </a:solidFill>
              <a:effectLst/>
              <a:latin typeface="Calibri"/>
              <a:ea typeface="Calibri"/>
              <a:cs typeface="Calibri"/>
            </a:endParaRPr>
          </a:p>
          <a:p>
            <a:pPr algn="just" rtl="0" fontAlgn="base">
              <a:buFont typeface="Arial" panose="020B0604020202020204" pitchFamily="34" charset="0"/>
              <a:buChar char="•"/>
            </a:pPr>
            <a:r>
              <a:rPr lang="fr-CA" sz="1800" b="0" i="0" u="none" strike="noStrike" dirty="0">
                <a:solidFill>
                  <a:srgbClr val="2D2E83"/>
                </a:solidFill>
                <a:effectLst/>
                <a:latin typeface="Calibri"/>
                <a:ea typeface="Calibri"/>
                <a:cs typeface="Calibri"/>
              </a:rPr>
              <a:t>Défi logistique important</a:t>
            </a:r>
            <a:r>
              <a:rPr lang="en-US" sz="1800" b="0" i="0" dirty="0">
                <a:solidFill>
                  <a:srgbClr val="2D2E83"/>
                </a:solidFill>
                <a:effectLst/>
                <a:latin typeface="Calibri"/>
                <a:ea typeface="Calibri"/>
                <a:cs typeface="Calibri"/>
              </a:rPr>
              <a:t>​;</a:t>
            </a:r>
          </a:p>
          <a:p>
            <a:pPr algn="just" rtl="0" fontAlgn="base">
              <a:buFont typeface="Arial" panose="020B0604020202020204" pitchFamily="34" charset="0"/>
              <a:buChar char="•"/>
            </a:pPr>
            <a:r>
              <a:rPr lang="fr-CA" sz="1800" dirty="0">
                <a:solidFill>
                  <a:srgbClr val="2D2E83"/>
                </a:solidFill>
                <a:latin typeface="Calibri"/>
                <a:cs typeface="Calibri"/>
              </a:rPr>
              <a:t>Intérêt médiatique prévisible;</a:t>
            </a:r>
            <a:endParaRPr lang="fr-CA" sz="1800" dirty="0">
              <a:solidFill>
                <a:srgbClr val="2D2E83"/>
              </a:solidFill>
              <a:latin typeface="Calibri"/>
              <a:ea typeface="Calibri"/>
              <a:cs typeface="Calibri"/>
            </a:endParaRPr>
          </a:p>
          <a:p>
            <a:pPr algn="just" rtl="0" fontAlgn="base">
              <a:buFont typeface="Arial" panose="020B0604020202020204" pitchFamily="34" charset="0"/>
              <a:buChar char="•"/>
            </a:pPr>
            <a:r>
              <a:rPr lang="fr-CA" sz="1800" b="0" i="0" u="none" strike="noStrike" dirty="0">
                <a:solidFill>
                  <a:srgbClr val="2D2E83"/>
                </a:solidFill>
                <a:effectLst/>
                <a:latin typeface="Calibri"/>
                <a:ea typeface="Calibri"/>
                <a:cs typeface="Calibri"/>
              </a:rPr>
              <a:t>Toutes les régions du Québec visées par l'exercice</a:t>
            </a:r>
            <a:r>
              <a:rPr lang="fr-CA" sz="1800" b="0" i="0" dirty="0">
                <a:solidFill>
                  <a:srgbClr val="2D2E83"/>
                </a:solidFill>
                <a:effectLst/>
                <a:latin typeface="Calibri"/>
                <a:ea typeface="Calibri"/>
                <a:cs typeface="Calibri"/>
              </a:rPr>
              <a:t>​;</a:t>
            </a:r>
            <a:endParaRPr lang="fr-CA" b="0" i="0" dirty="0">
              <a:solidFill>
                <a:srgbClr val="2D2E83"/>
              </a:solidFill>
              <a:effectLst/>
              <a:latin typeface="Calibri"/>
              <a:ea typeface="Calibri"/>
              <a:cs typeface="Calibri"/>
            </a:endParaRPr>
          </a:p>
          <a:p>
            <a:pPr algn="just" rtl="0" fontAlgn="base">
              <a:buFont typeface="Arial" panose="020B0604020202020204" pitchFamily="34" charset="0"/>
              <a:buChar char="•"/>
            </a:pPr>
            <a:r>
              <a:rPr lang="fr-CA" sz="1800" b="0" i="0" u="none" strike="noStrike" dirty="0">
                <a:solidFill>
                  <a:srgbClr val="2D2E83"/>
                </a:solidFill>
                <a:effectLst/>
                <a:latin typeface="Calibri"/>
                <a:ea typeface="Calibri"/>
                <a:cs typeface="Calibri"/>
              </a:rPr>
              <a:t>Étapes en cours et à venir :</a:t>
            </a:r>
            <a:r>
              <a:rPr lang="fr-CA" sz="1800" b="0" i="0" dirty="0">
                <a:solidFill>
                  <a:srgbClr val="2D2E83"/>
                </a:solidFill>
                <a:effectLst/>
                <a:latin typeface="Calibri"/>
                <a:ea typeface="Calibri"/>
                <a:cs typeface="Calibri"/>
              </a:rPr>
              <a:t>​</a:t>
            </a:r>
            <a:endParaRPr lang="fr-CA" b="0" i="0" dirty="0">
              <a:solidFill>
                <a:srgbClr val="2D2E83"/>
              </a:solidFill>
              <a:effectLst/>
              <a:latin typeface="Calibri"/>
              <a:ea typeface="Calibri"/>
              <a:cs typeface="Calibri"/>
            </a:endParaRPr>
          </a:p>
          <a:p>
            <a:pPr lvl="1" algn="just" fontAlgn="base"/>
            <a:r>
              <a:rPr lang="fr-CA" sz="1500" b="0" i="0" u="none" strike="noStrike" dirty="0">
                <a:solidFill>
                  <a:srgbClr val="2D2E83"/>
                </a:solidFill>
                <a:effectLst/>
                <a:latin typeface="Calibri"/>
                <a:ea typeface="Calibri"/>
                <a:cs typeface="Calibri"/>
              </a:rPr>
              <a:t>Approbation des documents structurants (plan de travail, structure de gouvernance);</a:t>
            </a:r>
          </a:p>
          <a:p>
            <a:pPr lvl="1" algn="just" fontAlgn="base"/>
            <a:r>
              <a:rPr lang="fr-CA" sz="1500" dirty="0">
                <a:solidFill>
                  <a:srgbClr val="2D2E83"/>
                </a:solidFill>
                <a:latin typeface="Calibri"/>
                <a:ea typeface="Calibri"/>
                <a:cs typeface="Calibri"/>
              </a:rPr>
              <a:t>Première rencontre des différents comités de la structure de gouvernance </a:t>
            </a:r>
            <a:r>
              <a:rPr lang="fr-CA" sz="1500" b="0" i="0" u="none" strike="noStrike" dirty="0">
                <a:solidFill>
                  <a:srgbClr val="2D2E83"/>
                </a:solidFill>
                <a:effectLst/>
                <a:latin typeface="Calibri"/>
                <a:ea typeface="Calibri"/>
                <a:cs typeface="Calibri"/>
              </a:rPr>
              <a:t>(mai et juin).</a:t>
            </a:r>
            <a:endParaRPr lang="fr-CA" sz="1500" b="0" i="0" dirty="0">
              <a:solidFill>
                <a:srgbClr val="2D2E83"/>
              </a:solidFill>
              <a:effectLst/>
              <a:latin typeface="Calibri"/>
              <a:ea typeface="Calibri"/>
              <a:cs typeface="Calibri"/>
            </a:endParaRPr>
          </a:p>
        </p:txBody>
      </p:sp>
    </p:spTree>
    <p:extLst>
      <p:ext uri="{BB962C8B-B14F-4D97-AF65-F5344CB8AC3E}">
        <p14:creationId xmlns:p14="http://schemas.microsoft.com/office/powerpoint/2010/main" val="398856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3F59D-2E09-BE66-B522-ACD0A4E9B3D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EC11B16-45AB-6F24-3D71-80E50A9415B4}"/>
              </a:ext>
            </a:extLst>
          </p:cNvPr>
          <p:cNvSpPr>
            <a:spLocks noGrp="1"/>
          </p:cNvSpPr>
          <p:nvPr>
            <p:ph type="title"/>
          </p:nvPr>
        </p:nvSpPr>
        <p:spPr>
          <a:xfrm>
            <a:off x="838200" y="191857"/>
            <a:ext cx="10515600" cy="550607"/>
          </a:xfrm>
        </p:spPr>
        <p:txBody>
          <a:bodyPr>
            <a:normAutofit fontScale="90000"/>
          </a:bodyPr>
          <a:lstStyle/>
          <a:p>
            <a:r>
              <a:rPr lang="fr-CA" dirty="0">
                <a:cs typeface="Calibri"/>
              </a:rPr>
              <a:t>Rôles et responsabilités</a:t>
            </a:r>
            <a:endParaRPr lang="fr-FR" dirty="0"/>
          </a:p>
        </p:txBody>
      </p:sp>
      <p:sp>
        <p:nvSpPr>
          <p:cNvPr id="4" name="Espace réservé du numéro de diapositive 3">
            <a:extLst>
              <a:ext uri="{FF2B5EF4-FFF2-40B4-BE49-F238E27FC236}">
                <a16:creationId xmlns:a16="http://schemas.microsoft.com/office/drawing/2014/main" id="{2CD3F53B-DDF9-33B4-590E-F19B3685B75D}"/>
              </a:ext>
            </a:extLst>
          </p:cNvPr>
          <p:cNvSpPr>
            <a:spLocks noGrp="1"/>
          </p:cNvSpPr>
          <p:nvPr>
            <p:ph type="sldNum" sz="quarter" idx="4"/>
          </p:nvPr>
        </p:nvSpPr>
        <p:spPr/>
        <p:txBody>
          <a:bodyPr/>
          <a:lstStyle/>
          <a:p>
            <a:fld id="{511EA75C-EC4C-4D33-ACF8-A8544E993E0B}" type="slidenum">
              <a:rPr lang="fr-CA" smtClean="0"/>
              <a:t>7</a:t>
            </a:fld>
            <a:endParaRPr lang="fr-CA"/>
          </a:p>
        </p:txBody>
      </p:sp>
      <p:sp>
        <p:nvSpPr>
          <p:cNvPr id="5" name="Espace réservé du contenu 2">
            <a:extLst>
              <a:ext uri="{FF2B5EF4-FFF2-40B4-BE49-F238E27FC236}">
                <a16:creationId xmlns:a16="http://schemas.microsoft.com/office/drawing/2014/main" id="{140715B3-BB8C-0571-9C68-BFE96BA23602}"/>
              </a:ext>
            </a:extLst>
          </p:cNvPr>
          <p:cNvSpPr>
            <a:spLocks noGrp="1"/>
          </p:cNvSpPr>
          <p:nvPr>
            <p:ph idx="1"/>
            <p:custDataLst>
              <p:tags r:id="rId1"/>
            </p:custDataLst>
          </p:nvPr>
        </p:nvSpPr>
        <p:spPr>
          <a:xfrm>
            <a:off x="838200" y="1536700"/>
            <a:ext cx="10515600" cy="4351338"/>
          </a:xfrm>
        </p:spPr>
        <p:txBody>
          <a:bodyPr>
            <a:normAutofit/>
          </a:bodyPr>
          <a:lstStyle/>
          <a:p>
            <a:pPr marL="0" indent="0" algn="just">
              <a:lnSpc>
                <a:spcPct val="115000"/>
              </a:lnSpc>
              <a:spcAft>
                <a:spcPts val="1000"/>
              </a:spcAft>
              <a:buNone/>
            </a:pPr>
            <a:r>
              <a:rPr lang="fr-CA" sz="2800" b="1" dirty="0">
                <a:effectLst/>
                <a:ea typeface="Cambria Math" panose="02040503050406030204" pitchFamily="18" charset="0"/>
              </a:rPr>
              <a:t>Contexte : </a:t>
            </a:r>
          </a:p>
          <a:p>
            <a:pPr algn="just">
              <a:lnSpc>
                <a:spcPct val="100000"/>
              </a:lnSpc>
              <a:spcBef>
                <a:spcPts val="0"/>
              </a:spcBef>
            </a:pPr>
            <a:r>
              <a:rPr lang="fr-CA" sz="2000" dirty="0">
                <a:effectLst/>
                <a:ea typeface="Cambria Math" panose="02040503050406030204" pitchFamily="18" charset="0"/>
              </a:rPr>
              <a:t>Si la Politique est claire sur le rôle que doit jouer le gouvernement du Québec pour prévenir et réduire l’itinérance, elle ne vient pas préciser le rôle de chaque ministère et organismes gouvernementaux, et celui de leurs principaux partenaires, dont les municipalités, les </a:t>
            </a:r>
            <a:r>
              <a:rPr lang="fr-CA" sz="2000" dirty="0">
                <a:effectLst/>
                <a:ea typeface="Cambria Math" panose="02040503050406030204" pitchFamily="18" charset="0"/>
                <a:cs typeface="Times New Roman" panose="02020603050405020304" pitchFamily="18" charset="0"/>
              </a:rPr>
              <a:t>organismes communautaires, le RSSS et le milieu de l’habitation.</a:t>
            </a:r>
          </a:p>
          <a:p>
            <a:pPr marL="0" indent="0" algn="just">
              <a:lnSpc>
                <a:spcPct val="100000"/>
              </a:lnSpc>
              <a:spcBef>
                <a:spcPts val="0"/>
              </a:spcBef>
              <a:buNone/>
            </a:pPr>
            <a:r>
              <a:rPr lang="fr-CA" sz="2000" dirty="0">
                <a:effectLst/>
                <a:ea typeface="Cambria Math" panose="02040503050406030204" pitchFamily="18" charset="0"/>
                <a:cs typeface="Times New Roman" panose="02020603050405020304" pitchFamily="18" charset="0"/>
              </a:rPr>
              <a:t>   </a:t>
            </a:r>
            <a:endParaRPr lang="fr-FR" sz="2000" dirty="0">
              <a:cs typeface="Times New Roman" panose="02020603050405020304" pitchFamily="18" charset="0"/>
            </a:endParaRPr>
          </a:p>
          <a:p>
            <a:pPr algn="just">
              <a:lnSpc>
                <a:spcPct val="100000"/>
              </a:lnSpc>
              <a:spcBef>
                <a:spcPts val="0"/>
              </a:spcBef>
            </a:pPr>
            <a:r>
              <a:rPr lang="fr-FR" sz="2000" dirty="0">
                <a:cs typeface="Times New Roman" panose="02020603050405020304" pitchFamily="18" charset="0"/>
              </a:rPr>
              <a:t>C’est pourquoi la Table interministérielle en santé mentale et en itinérance (TISMI) s’est engagée à mieux définir </a:t>
            </a:r>
            <a:r>
              <a:rPr lang="fr-CA" sz="2000" dirty="0">
                <a:ea typeface="Cambria Math" panose="02040503050406030204" pitchFamily="18" charset="0"/>
                <a:cs typeface="Times New Roman" panose="02020603050405020304" pitchFamily="18" charset="0"/>
              </a:rPr>
              <a:t>les rôles et les responsabilités de chaque actrice et acteur impliqué dans la lutte à l’itinérance  d</a:t>
            </a:r>
            <a:r>
              <a:rPr lang="fr-CA" sz="2000" dirty="0">
                <a:effectLst/>
                <a:ea typeface="Cambria Math" panose="02040503050406030204" pitchFamily="18" charset="0"/>
                <a:cs typeface="Times New Roman" panose="02020603050405020304" pitchFamily="18" charset="0"/>
              </a:rPr>
              <a:t>ans le cadre de </a:t>
            </a:r>
            <a:r>
              <a:rPr lang="fr-CA" sz="2000" dirty="0">
                <a:ea typeface="Cambria Math" panose="02040503050406030204" pitchFamily="18" charset="0"/>
                <a:cs typeface="Times New Roman" panose="02020603050405020304" pitchFamily="18" charset="0"/>
              </a:rPr>
              <a:t>la mesure 14.1 du</a:t>
            </a:r>
            <a:r>
              <a:rPr lang="fr-CA" sz="2000" dirty="0">
                <a:effectLst/>
                <a:ea typeface="Cambria Math" panose="02040503050406030204" pitchFamily="18" charset="0"/>
                <a:cs typeface="Times New Roman" panose="02020603050405020304" pitchFamily="18" charset="0"/>
              </a:rPr>
              <a:t> </a:t>
            </a:r>
            <a:r>
              <a:rPr lang="fr-CA" sz="2000" u="sng" dirty="0">
                <a:solidFill>
                  <a:srgbClr val="0563C1"/>
                </a:solidFill>
                <a:effectLst/>
                <a:ea typeface="Cambria Math" panose="02040503050406030204" pitchFamily="18" charset="0"/>
                <a:cs typeface="Times New Roman" panose="02020603050405020304" pitchFamily="18" charset="0"/>
                <a:hlinkClick r:id="rId3"/>
              </a:rPr>
              <a:t>Plan interministériel en itinérance 2021-2026</a:t>
            </a:r>
            <a:r>
              <a:rPr lang="fr-CA" sz="2000" u="sng" dirty="0">
                <a:solidFill>
                  <a:srgbClr val="0563C1"/>
                </a:solidFill>
                <a:effectLst/>
                <a:ea typeface="Cambria Math" panose="02040503050406030204" pitchFamily="18" charset="0"/>
                <a:cs typeface="Times New Roman" panose="02020603050405020304" pitchFamily="18" charset="0"/>
              </a:rPr>
              <a:t> – S’allier devant l’itinérance</a:t>
            </a:r>
            <a:r>
              <a:rPr lang="fr-CA" sz="2000" dirty="0">
                <a:effectLst/>
                <a:ea typeface="Cambria Math" panose="02040503050406030204" pitchFamily="18" charset="0"/>
                <a:cs typeface="Times New Roman" panose="02020603050405020304" pitchFamily="18" charset="0"/>
              </a:rPr>
              <a:t> (PAII). </a:t>
            </a:r>
            <a:endParaRPr lang="fr-FR" dirty="0"/>
          </a:p>
          <a:p>
            <a:endParaRPr lang="fr-CA" dirty="0"/>
          </a:p>
        </p:txBody>
      </p:sp>
    </p:spTree>
    <p:extLst>
      <p:ext uri="{BB962C8B-B14F-4D97-AF65-F5344CB8AC3E}">
        <p14:creationId xmlns:p14="http://schemas.microsoft.com/office/powerpoint/2010/main" val="322504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EB0CFC-7CCA-7773-1FC0-56B578D3E32F}"/>
              </a:ext>
            </a:extLst>
          </p:cNvPr>
          <p:cNvSpPr>
            <a:spLocks noGrp="1"/>
          </p:cNvSpPr>
          <p:nvPr>
            <p:ph type="title"/>
          </p:nvPr>
        </p:nvSpPr>
        <p:spPr>
          <a:xfrm>
            <a:off x="838200" y="310502"/>
            <a:ext cx="10515600" cy="550607"/>
          </a:xfrm>
        </p:spPr>
        <p:txBody>
          <a:bodyPr>
            <a:normAutofit fontScale="90000"/>
          </a:bodyPr>
          <a:lstStyle/>
          <a:p>
            <a:r>
              <a:rPr lang="fr-CA" dirty="0"/>
              <a:t>Rôles et responsabilités</a:t>
            </a:r>
          </a:p>
        </p:txBody>
      </p:sp>
      <p:sp>
        <p:nvSpPr>
          <p:cNvPr id="4" name="Espace réservé du numéro de diapositive 3">
            <a:extLst>
              <a:ext uri="{FF2B5EF4-FFF2-40B4-BE49-F238E27FC236}">
                <a16:creationId xmlns:a16="http://schemas.microsoft.com/office/drawing/2014/main" id="{04648BCC-4762-F30B-94A4-5D37ADADCA6F}"/>
              </a:ext>
            </a:extLst>
          </p:cNvPr>
          <p:cNvSpPr>
            <a:spLocks noGrp="1"/>
          </p:cNvSpPr>
          <p:nvPr>
            <p:ph type="sldNum" sz="quarter" idx="4"/>
          </p:nvPr>
        </p:nvSpPr>
        <p:spPr/>
        <p:txBody>
          <a:bodyPr/>
          <a:lstStyle/>
          <a:p>
            <a:fld id="{511EA75C-EC4C-4D33-ACF8-A8544E993E0B}" type="slidenum">
              <a:rPr lang="fr-CA" smtClean="0"/>
              <a:t>8</a:t>
            </a:fld>
            <a:endParaRPr lang="fr-CA"/>
          </a:p>
        </p:txBody>
      </p:sp>
      <p:sp>
        <p:nvSpPr>
          <p:cNvPr id="5" name="Espace réservé du contenu 2">
            <a:extLst>
              <a:ext uri="{FF2B5EF4-FFF2-40B4-BE49-F238E27FC236}">
                <a16:creationId xmlns:a16="http://schemas.microsoft.com/office/drawing/2014/main" id="{262AE9DA-0058-7D6D-D493-1B83F8F9523F}"/>
              </a:ext>
            </a:extLst>
          </p:cNvPr>
          <p:cNvSpPr>
            <a:spLocks noGrp="1"/>
          </p:cNvSpPr>
          <p:nvPr>
            <p:ph idx="1"/>
            <p:custDataLst>
              <p:tags r:id="rId1"/>
            </p:custDataLst>
          </p:nvPr>
        </p:nvSpPr>
        <p:spPr>
          <a:xfrm>
            <a:off x="838200" y="1250626"/>
            <a:ext cx="10515600" cy="4926337"/>
          </a:xfrm>
        </p:spPr>
        <p:txBody>
          <a:bodyPr vert="horz" lIns="91440" tIns="45720" rIns="91440" bIns="45720" rtlCol="0" anchor="t">
            <a:normAutofit fontScale="92500"/>
          </a:bodyPr>
          <a:lstStyle/>
          <a:p>
            <a:pPr marL="0" indent="0" algn="just">
              <a:lnSpc>
                <a:spcPct val="100000"/>
              </a:lnSpc>
              <a:spcBef>
                <a:spcPts val="0"/>
              </a:spcBef>
              <a:spcAft>
                <a:spcPts val="1000"/>
              </a:spcAft>
              <a:buNone/>
            </a:pPr>
            <a:r>
              <a:rPr lang="fr-CA" sz="2600" dirty="0">
                <a:effectLst/>
                <a:ea typeface="Cambria Math" panose="02040503050406030204" pitchFamily="18" charset="0"/>
                <a:cs typeface="Times New Roman" panose="02020603050405020304" pitchFamily="18" charset="0"/>
              </a:rPr>
              <a:t>Comme mentionné dans la Déclaration de réciprocité, le gouvernement du Québec « assume un fort leadership dans la prévention et la réduction de l’itinérance » (2023 : 5) en offrant aux personnes en situation d’itinérance ou à risque de connaître un épisode les programmes et les services adaptés à leurs besoins et en soutenant ses partenaires.</a:t>
            </a:r>
          </a:p>
          <a:p>
            <a:pPr marL="0" indent="0" algn="just">
              <a:lnSpc>
                <a:spcPct val="100000"/>
              </a:lnSpc>
              <a:spcBef>
                <a:spcPts val="0"/>
              </a:spcBef>
              <a:buNone/>
            </a:pPr>
            <a:endParaRPr lang="fr-CA" sz="2600" dirty="0">
              <a:ea typeface="Cambria Math" panose="02040503050406030204" pitchFamily="18" charset="0"/>
              <a:cs typeface="Times New Roman" panose="02020603050405020304" pitchFamily="18" charset="0"/>
            </a:endParaRPr>
          </a:p>
          <a:p>
            <a:pPr marL="358775" indent="-358775" algn="just">
              <a:lnSpc>
                <a:spcPct val="100000"/>
              </a:lnSpc>
              <a:spcBef>
                <a:spcPts val="0"/>
              </a:spcBef>
              <a:buNone/>
            </a:pPr>
            <a:r>
              <a:rPr lang="fr-CA" sz="2600" dirty="0">
                <a:ea typeface="Cambria Math" panose="02040503050406030204" pitchFamily="18" charset="0"/>
                <a:cs typeface="Times New Roman" panose="02020603050405020304" pitchFamily="18" charset="0"/>
              </a:rPr>
              <a:t>Pour ce faire, le gouvernement du Québec et l’ensemble des acteurs concernés doivent s’engager à : </a:t>
            </a:r>
          </a:p>
          <a:p>
            <a:pPr marL="358775" indent="-358775" algn="just">
              <a:lnSpc>
                <a:spcPct val="100000"/>
              </a:lnSpc>
              <a:spcBef>
                <a:spcPts val="0"/>
              </a:spcBef>
              <a:buAutoNum type="arabicParenR"/>
            </a:pPr>
            <a:r>
              <a:rPr lang="fr-CA" sz="2600" dirty="0">
                <a:ea typeface="Cambria Math" panose="02040503050406030204" pitchFamily="18" charset="0"/>
                <a:cs typeface="Times New Roman" panose="02020603050405020304" pitchFamily="18" charset="0"/>
              </a:rPr>
              <a:t>Reconnaitre et respecter les droits des personnes en situation d’itinérance;</a:t>
            </a:r>
          </a:p>
          <a:p>
            <a:pPr marL="358775" indent="-358775" algn="just">
              <a:lnSpc>
                <a:spcPct val="100000"/>
              </a:lnSpc>
              <a:spcBef>
                <a:spcPts val="0"/>
              </a:spcBef>
              <a:buFont typeface="Arial" panose="020B0604020202020204" pitchFamily="34" charset="0"/>
              <a:buAutoNum type="arabicParenR"/>
            </a:pPr>
            <a:r>
              <a:rPr lang="fr-CA" sz="2600" dirty="0">
                <a:ea typeface="Cambria Math" panose="02040503050406030204" pitchFamily="18" charset="0"/>
                <a:cs typeface="Times New Roman" panose="02020603050405020304" pitchFamily="18" charset="0"/>
              </a:rPr>
              <a:t>Rehausser la concertation intersectorielle pour prévenir et réduire l’itinérance;</a:t>
            </a:r>
          </a:p>
          <a:p>
            <a:pPr marL="358775" indent="-358775" algn="just">
              <a:lnSpc>
                <a:spcPct val="100000"/>
              </a:lnSpc>
              <a:spcBef>
                <a:spcPts val="0"/>
              </a:spcBef>
              <a:buAutoNum type="arabicParenR"/>
            </a:pPr>
            <a:r>
              <a:rPr lang="fr-CA" sz="2600" dirty="0">
                <a:ea typeface="Cambria Math" panose="02040503050406030204" pitchFamily="18" charset="0"/>
                <a:cs typeface="Times New Roman" panose="02020603050405020304" pitchFamily="18" charset="0"/>
              </a:rPr>
              <a:t>Assurer la cohérence entre l’action gouvernementale et celle de ses principaux partenaires.</a:t>
            </a:r>
          </a:p>
          <a:p>
            <a:pPr marL="0" indent="0">
              <a:buNone/>
            </a:pPr>
            <a:endParaRPr lang="fr-CA" dirty="0"/>
          </a:p>
        </p:txBody>
      </p:sp>
    </p:spTree>
    <p:extLst>
      <p:ext uri="{BB962C8B-B14F-4D97-AF65-F5344CB8AC3E}">
        <p14:creationId xmlns:p14="http://schemas.microsoft.com/office/powerpoint/2010/main" val="9105407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7"/>
</p:tagLst>
</file>

<file path=ppt/tags/tag2.xml><?xml version="1.0" encoding="utf-8"?>
<p:tagLst xmlns:a="http://schemas.openxmlformats.org/drawingml/2006/main" xmlns:r="http://schemas.openxmlformats.org/officeDocument/2006/relationships" xmlns:p="http://schemas.openxmlformats.org/presentationml/2006/main">
  <p:tag name="NUM" val="8"/>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Personnalisé 10">
      <a:dk1>
        <a:srgbClr val="2D2E83"/>
      </a:dk1>
      <a:lt1>
        <a:sysClr val="window" lastClr="FFFFFF"/>
      </a:lt1>
      <a:dk2>
        <a:srgbClr val="38A7DE"/>
      </a:dk2>
      <a:lt2>
        <a:srgbClr val="BDE3F2"/>
      </a:lt2>
      <a:accent1>
        <a:srgbClr val="005DA1"/>
      </a:accent1>
      <a:accent2>
        <a:srgbClr val="3B85C4"/>
      </a:accent2>
      <a:accent3>
        <a:srgbClr val="4DC0DF"/>
      </a:accent3>
      <a:accent4>
        <a:srgbClr val="2FB7C2"/>
      </a:accent4>
      <a:accent5>
        <a:srgbClr val="2FB7C2"/>
      </a:accent5>
      <a:accent6>
        <a:srgbClr val="F7F109"/>
      </a:accent6>
      <a:hlink>
        <a:srgbClr val="0000FF"/>
      </a:hlink>
      <a:folHlink>
        <a:srgbClr val="002060"/>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b5b66cf-8d3f-419f-888f-f87a99ab2dfc" xsi:nil="true"/>
    <lcf76f155ced4ddcb4097134ff3c332f xmlns="7d5f9022-a354-4918-99a5-a617ff99c1f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AA272F4C90D4648A44910E5A6905C19" ma:contentTypeVersion="11" ma:contentTypeDescription="Crée un document." ma:contentTypeScope="" ma:versionID="d1b15e1d2bcde4e1611e90a2b79feded">
  <xsd:schema xmlns:xsd="http://www.w3.org/2001/XMLSchema" xmlns:xs="http://www.w3.org/2001/XMLSchema" xmlns:p="http://schemas.microsoft.com/office/2006/metadata/properties" xmlns:ns2="7d5f9022-a354-4918-99a5-a617ff99c1f4" xmlns:ns3="4b5b66cf-8d3f-419f-888f-f87a99ab2dfc" targetNamespace="http://schemas.microsoft.com/office/2006/metadata/properties" ma:root="true" ma:fieldsID="5cab624687ebe966059e7355fe4c170e" ns2:_="" ns3:_="">
    <xsd:import namespace="7d5f9022-a354-4918-99a5-a617ff99c1f4"/>
    <xsd:import namespace="4b5b66cf-8d3f-419f-888f-f87a99ab2df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5f9022-a354-4918-99a5-a617ff99c1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alises d’images" ma:readOnly="false" ma:fieldId="{5cf76f15-5ced-4ddc-b409-7134ff3c332f}" ma:taxonomyMulti="true" ma:sspId="5f36f5b6-25c8-44c5-8248-31c62e9a45cb"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b5b66cf-8d3f-419f-888f-f87a99ab2df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6632146a-2933-4bfa-a9cb-973667e1faf2}" ma:internalName="TaxCatchAll" ma:showField="CatchAllData" ma:web="4b5b66cf-8d3f-419f-888f-f87a99ab2d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A487B94-DC9F-46DE-94B8-F0008A3A48A6}">
  <ds:schemaRefs>
    <ds:schemaRef ds:uri="c5226ab3-317c-4438-99a0-be4335fbc9c7"/>
    <ds:schemaRef ds:uri="def2a22c-bb08-4b4f-abc7-66be8c92889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9EB2E06-A988-407B-92EF-BCE40A8AC325}">
  <ds:schemaRefs>
    <ds:schemaRef ds:uri="http://schemas.microsoft.com/sharepoint/v3/contenttype/forms"/>
  </ds:schemaRefs>
</ds:datastoreItem>
</file>

<file path=customXml/itemProps3.xml><?xml version="1.0" encoding="utf-8"?>
<ds:datastoreItem xmlns:ds="http://schemas.openxmlformats.org/officeDocument/2006/customXml" ds:itemID="{BFC872D7-B6D0-494A-8A38-70B2A9A63386}"/>
</file>

<file path=docProps/app.xml><?xml version="1.0" encoding="utf-8"?>
<Properties xmlns="http://schemas.openxmlformats.org/officeDocument/2006/extended-properties" xmlns:vt="http://schemas.openxmlformats.org/officeDocument/2006/docPropsVTypes">
  <Template>Office Theme</Template>
  <TotalTime>13</TotalTime>
  <Words>853</Words>
  <Application>Microsoft Office PowerPoint</Application>
  <PresentationFormat>Grand écran</PresentationFormat>
  <Paragraphs>95</Paragraphs>
  <Slides>8</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8</vt:i4>
      </vt:variant>
    </vt:vector>
  </HeadingPairs>
  <TitlesOfParts>
    <vt:vector size="12" baseType="lpstr">
      <vt:lpstr>Arial</vt:lpstr>
      <vt:lpstr>Calibri</vt:lpstr>
      <vt:lpstr>Calibri Light</vt:lpstr>
      <vt:lpstr>Thème Office</vt:lpstr>
      <vt:lpstr>  Table Québec-municipalités en itinérance</vt:lpstr>
      <vt:lpstr>Proposition d'ordre du jour </vt:lpstr>
      <vt:lpstr>Finalisation du mandat de la TQMI</vt:lpstr>
      <vt:lpstr>Échange sur les priorités du comité et modalités de fonctionnement </vt:lpstr>
      <vt:lpstr> Énumération</vt:lpstr>
      <vt:lpstr>Dénombrement</vt:lpstr>
      <vt:lpstr>Rôles et responsabilités</vt:lpstr>
      <vt:lpstr>Rôles et responsabilités</vt:lpstr>
    </vt:vector>
  </TitlesOfParts>
  <Company>Ministère du Conseil exécutif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Sandoval, Claudia</dc:creator>
  <cp:lastModifiedBy>Valérie Savard</cp:lastModifiedBy>
  <cp:revision>5</cp:revision>
  <dcterms:created xsi:type="dcterms:W3CDTF">2019-04-02T14:08:11Z</dcterms:created>
  <dcterms:modified xsi:type="dcterms:W3CDTF">2024-06-17T12:25:38Z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a7d8d5d-78e2-4a62-9fcd-016eb5e4c57c_Enabled">
    <vt:lpwstr>true</vt:lpwstr>
  </property>
  <property fmtid="{D5CDD505-2E9C-101B-9397-08002B2CF9AE}" pid="3" name="MSIP_Label_6a7d8d5d-78e2-4a62-9fcd-016eb5e4c57c_SetDate">
    <vt:lpwstr>2021-11-02T18:32:48Z</vt:lpwstr>
  </property>
  <property fmtid="{D5CDD505-2E9C-101B-9397-08002B2CF9AE}" pid="4" name="MSIP_Label_6a7d8d5d-78e2-4a62-9fcd-016eb5e4c57c_Method">
    <vt:lpwstr>Standard</vt:lpwstr>
  </property>
  <property fmtid="{D5CDD505-2E9C-101B-9397-08002B2CF9AE}" pid="5" name="MSIP_Label_6a7d8d5d-78e2-4a62-9fcd-016eb5e4c57c_Name">
    <vt:lpwstr>Général</vt:lpwstr>
  </property>
  <property fmtid="{D5CDD505-2E9C-101B-9397-08002B2CF9AE}" pid="6" name="MSIP_Label_6a7d8d5d-78e2-4a62-9fcd-016eb5e4c57c_SiteId">
    <vt:lpwstr>06e1fe28-5f8b-4075-bf6c-ae24be1a7992</vt:lpwstr>
  </property>
  <property fmtid="{D5CDD505-2E9C-101B-9397-08002B2CF9AE}" pid="7" name="MSIP_Label_6a7d8d5d-78e2-4a62-9fcd-016eb5e4c57c_ActionId">
    <vt:lpwstr>a84a5e7e-9b99-4ced-a718-b26bd5175c63</vt:lpwstr>
  </property>
  <property fmtid="{D5CDD505-2E9C-101B-9397-08002B2CF9AE}" pid="8" name="MSIP_Label_6a7d8d5d-78e2-4a62-9fcd-016eb5e4c57c_ContentBits">
    <vt:lpwstr>0</vt:lpwstr>
  </property>
  <property fmtid="{D5CDD505-2E9C-101B-9397-08002B2CF9AE}" pid="9" name="ContentTypeId">
    <vt:lpwstr>0x010100DAA272F4C90D4648A44910E5A6905C19</vt:lpwstr>
  </property>
  <property fmtid="{D5CDD505-2E9C-101B-9397-08002B2CF9AE}" pid="10" name="MediaServiceImageTags">
    <vt:lpwstr/>
  </property>
  <property fmtid="{D5CDD505-2E9C-101B-9397-08002B2CF9AE}" pid="11" name="Order">
    <vt:r8>5688100</vt:r8>
  </property>
  <property fmtid="{D5CDD505-2E9C-101B-9397-08002B2CF9AE}" pid="12" name="xd_Signature">
    <vt:bool>false</vt:bool>
  </property>
  <property fmtid="{D5CDD505-2E9C-101B-9397-08002B2CF9AE}" pid="13" name="xd_ProgID">
    <vt:lpwstr/>
  </property>
  <property fmtid="{D5CDD505-2E9C-101B-9397-08002B2CF9AE}" pid="14" name="_SourceUrl">
    <vt:lpwstr/>
  </property>
  <property fmtid="{D5CDD505-2E9C-101B-9397-08002B2CF9AE}" pid="15" name="_SharedFileIndex">
    <vt:lpwstr/>
  </property>
  <property fmtid="{D5CDD505-2E9C-101B-9397-08002B2CF9AE}" pid="16" name="ComplianceAssetId">
    <vt:lpwstr/>
  </property>
  <property fmtid="{D5CDD505-2E9C-101B-9397-08002B2CF9AE}" pid="17" name="TemplateUrl">
    <vt:lpwstr/>
  </property>
  <property fmtid="{D5CDD505-2E9C-101B-9397-08002B2CF9AE}" pid="18" name="_ExtendedDescription">
    <vt:lpwstr/>
  </property>
  <property fmtid="{D5CDD505-2E9C-101B-9397-08002B2CF9AE}" pid="19" name="TriggerFlowInfo">
    <vt:lpwstr/>
  </property>
</Properties>
</file>